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8" r:id="rId2"/>
    <p:sldId id="279" r:id="rId3"/>
    <p:sldId id="282" r:id="rId4"/>
    <p:sldId id="284" r:id="rId5"/>
    <p:sldId id="292" r:id="rId6"/>
    <p:sldId id="285" r:id="rId7"/>
    <p:sldId id="290" r:id="rId8"/>
    <p:sldId id="289" r:id="rId9"/>
    <p:sldId id="288" r:id="rId10"/>
    <p:sldId id="287" r:id="rId11"/>
    <p:sldId id="297" r:id="rId12"/>
    <p:sldId id="306" r:id="rId13"/>
    <p:sldId id="305" r:id="rId14"/>
    <p:sldId id="308" r:id="rId15"/>
    <p:sldId id="307" r:id="rId16"/>
    <p:sldId id="309" r:id="rId17"/>
    <p:sldId id="319" r:id="rId18"/>
    <p:sldId id="310" r:id="rId19"/>
    <p:sldId id="320" r:id="rId20"/>
    <p:sldId id="321" r:id="rId21"/>
    <p:sldId id="312" r:id="rId22"/>
    <p:sldId id="313" r:id="rId23"/>
    <p:sldId id="314" r:id="rId24"/>
    <p:sldId id="315" r:id="rId25"/>
    <p:sldId id="316" r:id="rId26"/>
    <p:sldId id="317" r:id="rId27"/>
    <p:sldId id="311" r:id="rId28"/>
    <p:sldId id="281" r:id="rId29"/>
    <p:sldId id="280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  <a:srgbClr val="D0C4BE"/>
    <a:srgbClr val="AFD9FF"/>
    <a:srgbClr val="AFFFBC"/>
    <a:srgbClr val="006600"/>
    <a:srgbClr val="FDFDF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0" autoAdjust="0"/>
    <p:restoredTop sz="42671" autoAdjust="0"/>
  </p:normalViewPr>
  <p:slideViewPr>
    <p:cSldViewPr>
      <p:cViewPr varScale="1">
        <p:scale>
          <a:sx n="105" d="100"/>
          <a:sy n="105" d="100"/>
        </p:scale>
        <p:origin x="333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DFDB6-543A-4941-8CC9-9E8B5816FEEB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64CA0-4C17-4856-809E-684DD6CA7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2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92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12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2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54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8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16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29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17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68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16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21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56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120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166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03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815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52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317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073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08A322-C5ED-464A-BCF1-A91C39EC10D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983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683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3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37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69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19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83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92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63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64CA0-4C17-4856-809E-684DD6CA78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0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19E5E4-F96F-4F24-9747-42B64B09D619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DF9AD8-B3EC-4AC8-8D2C-3BEEBE6C38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66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19E5E4-F96F-4F24-9747-42B64B09D619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DF9AD8-B3EC-4AC8-8D2C-3BEEBE6C38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44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19E5E4-F96F-4F24-9747-42B64B09D619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DF9AD8-B3EC-4AC8-8D2C-3BEEBE6C38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97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19E5E4-F96F-4F24-9747-42B64B09D619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DF9AD8-B3EC-4AC8-8D2C-3BEEBE6C38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7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19E5E4-F96F-4F24-9747-42B64B09D619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DF9AD8-B3EC-4AC8-8D2C-3BEEBE6C38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70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19E5E4-F96F-4F24-9747-42B64B09D619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DF9AD8-B3EC-4AC8-8D2C-3BEEBE6C38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98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19E5E4-F96F-4F24-9747-42B64B09D619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DF9AD8-B3EC-4AC8-8D2C-3BEEBE6C38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4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19E5E4-F96F-4F24-9747-42B64B09D619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DF9AD8-B3EC-4AC8-8D2C-3BEEBE6C38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7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19E5E4-F96F-4F24-9747-42B64B09D619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DF9AD8-B3EC-4AC8-8D2C-3BEEBE6C38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26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19E5E4-F96F-4F24-9747-42B64B09D619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DF9AD8-B3EC-4AC8-8D2C-3BEEBE6C38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95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19E5E4-F96F-4F24-9747-42B64B09D619}" type="datetimeFigureOut">
              <a:rPr lang="en-US" smtClean="0"/>
              <a:pPr/>
              <a:t>11/17/2016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2DF9AD8-B3EC-4AC8-8D2C-3BEEBE6C38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0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4733925"/>
            <a:ext cx="1371604" cy="42862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772400" y="4705350"/>
            <a:ext cx="838200" cy="126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www.imaging.org/site/images/IST_Images/Conferences/CIC/CIC_logo_200x167_Transparent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614667"/>
            <a:ext cx="533400" cy="44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457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8.jpeg"/><Relationship Id="rId21" Type="http://schemas.openxmlformats.org/officeDocument/2006/relationships/image" Target="../media/image143.jpeg"/><Relationship Id="rId42" Type="http://schemas.openxmlformats.org/officeDocument/2006/relationships/image" Target="../media/image164.jpeg"/><Relationship Id="rId47" Type="http://schemas.openxmlformats.org/officeDocument/2006/relationships/image" Target="../media/image169.jpeg"/><Relationship Id="rId63" Type="http://schemas.openxmlformats.org/officeDocument/2006/relationships/image" Target="../media/image185.jpeg"/><Relationship Id="rId68" Type="http://schemas.openxmlformats.org/officeDocument/2006/relationships/image" Target="../media/image190.jpeg"/><Relationship Id="rId84" Type="http://schemas.openxmlformats.org/officeDocument/2006/relationships/oleObject" Target="../embeddings/oleObject2.bin"/><Relationship Id="rId16" Type="http://schemas.openxmlformats.org/officeDocument/2006/relationships/image" Target="../media/image138.jpeg"/><Relationship Id="rId11" Type="http://schemas.openxmlformats.org/officeDocument/2006/relationships/image" Target="../media/image133.jpeg"/><Relationship Id="rId32" Type="http://schemas.openxmlformats.org/officeDocument/2006/relationships/image" Target="../media/image154.jpeg"/><Relationship Id="rId37" Type="http://schemas.openxmlformats.org/officeDocument/2006/relationships/image" Target="../media/image159.jpeg"/><Relationship Id="rId53" Type="http://schemas.openxmlformats.org/officeDocument/2006/relationships/image" Target="../media/image175.jpeg"/><Relationship Id="rId58" Type="http://schemas.openxmlformats.org/officeDocument/2006/relationships/image" Target="../media/image180.jpeg"/><Relationship Id="rId74" Type="http://schemas.openxmlformats.org/officeDocument/2006/relationships/image" Target="../media/image196.jpeg"/><Relationship Id="rId79" Type="http://schemas.openxmlformats.org/officeDocument/2006/relationships/image" Target="../media/image201.jpeg"/><Relationship Id="rId5" Type="http://schemas.openxmlformats.org/officeDocument/2006/relationships/image" Target="../media/image127.png"/><Relationship Id="rId19" Type="http://schemas.openxmlformats.org/officeDocument/2006/relationships/image" Target="../media/image141.jpeg"/><Relationship Id="rId14" Type="http://schemas.openxmlformats.org/officeDocument/2006/relationships/image" Target="../media/image136.jpeg"/><Relationship Id="rId22" Type="http://schemas.openxmlformats.org/officeDocument/2006/relationships/image" Target="../media/image144.jpeg"/><Relationship Id="rId27" Type="http://schemas.openxmlformats.org/officeDocument/2006/relationships/image" Target="../media/image149.jpeg"/><Relationship Id="rId30" Type="http://schemas.openxmlformats.org/officeDocument/2006/relationships/image" Target="../media/image152.jpeg"/><Relationship Id="rId35" Type="http://schemas.openxmlformats.org/officeDocument/2006/relationships/image" Target="../media/image157.jpeg"/><Relationship Id="rId43" Type="http://schemas.openxmlformats.org/officeDocument/2006/relationships/image" Target="../media/image165.jpeg"/><Relationship Id="rId48" Type="http://schemas.openxmlformats.org/officeDocument/2006/relationships/image" Target="../media/image170.jpeg"/><Relationship Id="rId56" Type="http://schemas.openxmlformats.org/officeDocument/2006/relationships/image" Target="../media/image178.jpeg"/><Relationship Id="rId64" Type="http://schemas.openxmlformats.org/officeDocument/2006/relationships/image" Target="../media/image186.jpeg"/><Relationship Id="rId69" Type="http://schemas.openxmlformats.org/officeDocument/2006/relationships/image" Target="../media/image191.jpeg"/><Relationship Id="rId77" Type="http://schemas.openxmlformats.org/officeDocument/2006/relationships/image" Target="../media/image199.jpeg"/><Relationship Id="rId8" Type="http://schemas.openxmlformats.org/officeDocument/2006/relationships/image" Target="../media/image130.jpeg"/><Relationship Id="rId51" Type="http://schemas.openxmlformats.org/officeDocument/2006/relationships/image" Target="../media/image173.jpeg"/><Relationship Id="rId72" Type="http://schemas.openxmlformats.org/officeDocument/2006/relationships/image" Target="../media/image194.jpeg"/><Relationship Id="rId80" Type="http://schemas.openxmlformats.org/officeDocument/2006/relationships/image" Target="../media/image202.jpeg"/><Relationship Id="rId85" Type="http://schemas.openxmlformats.org/officeDocument/2006/relationships/image" Target="../media/image18.png"/><Relationship Id="rId3" Type="http://schemas.openxmlformats.org/officeDocument/2006/relationships/notesSlide" Target="../notesSlides/notesSlide10.xml"/><Relationship Id="rId12" Type="http://schemas.openxmlformats.org/officeDocument/2006/relationships/image" Target="../media/image134.jpeg"/><Relationship Id="rId17" Type="http://schemas.openxmlformats.org/officeDocument/2006/relationships/image" Target="../media/image139.jpeg"/><Relationship Id="rId25" Type="http://schemas.openxmlformats.org/officeDocument/2006/relationships/image" Target="../media/image147.jpeg"/><Relationship Id="rId33" Type="http://schemas.openxmlformats.org/officeDocument/2006/relationships/image" Target="../media/image155.jpeg"/><Relationship Id="rId38" Type="http://schemas.openxmlformats.org/officeDocument/2006/relationships/image" Target="../media/image160.jpeg"/><Relationship Id="rId46" Type="http://schemas.openxmlformats.org/officeDocument/2006/relationships/image" Target="../media/image168.jpeg"/><Relationship Id="rId59" Type="http://schemas.openxmlformats.org/officeDocument/2006/relationships/image" Target="../media/image181.jpeg"/><Relationship Id="rId67" Type="http://schemas.openxmlformats.org/officeDocument/2006/relationships/image" Target="../media/image189.jpeg"/><Relationship Id="rId20" Type="http://schemas.openxmlformats.org/officeDocument/2006/relationships/image" Target="../media/image142.jpeg"/><Relationship Id="rId41" Type="http://schemas.openxmlformats.org/officeDocument/2006/relationships/image" Target="../media/image163.jpeg"/><Relationship Id="rId54" Type="http://schemas.openxmlformats.org/officeDocument/2006/relationships/image" Target="../media/image176.jpeg"/><Relationship Id="rId62" Type="http://schemas.openxmlformats.org/officeDocument/2006/relationships/image" Target="../media/image184.jpeg"/><Relationship Id="rId70" Type="http://schemas.openxmlformats.org/officeDocument/2006/relationships/image" Target="../media/image192.jpeg"/><Relationship Id="rId75" Type="http://schemas.openxmlformats.org/officeDocument/2006/relationships/image" Target="../media/image197.jpeg"/><Relationship Id="rId83" Type="http://schemas.openxmlformats.org/officeDocument/2006/relationships/image" Target="../media/image205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8.jpeg"/><Relationship Id="rId15" Type="http://schemas.openxmlformats.org/officeDocument/2006/relationships/image" Target="../media/image137.jpeg"/><Relationship Id="rId23" Type="http://schemas.openxmlformats.org/officeDocument/2006/relationships/image" Target="../media/image145.jpeg"/><Relationship Id="rId28" Type="http://schemas.openxmlformats.org/officeDocument/2006/relationships/image" Target="../media/image150.jpeg"/><Relationship Id="rId36" Type="http://schemas.openxmlformats.org/officeDocument/2006/relationships/image" Target="../media/image158.jpeg"/><Relationship Id="rId49" Type="http://schemas.openxmlformats.org/officeDocument/2006/relationships/image" Target="../media/image171.jpeg"/><Relationship Id="rId57" Type="http://schemas.openxmlformats.org/officeDocument/2006/relationships/image" Target="../media/image179.jpeg"/><Relationship Id="rId10" Type="http://schemas.openxmlformats.org/officeDocument/2006/relationships/image" Target="../media/image132.jpeg"/><Relationship Id="rId31" Type="http://schemas.openxmlformats.org/officeDocument/2006/relationships/image" Target="../media/image153.jpeg"/><Relationship Id="rId44" Type="http://schemas.openxmlformats.org/officeDocument/2006/relationships/image" Target="../media/image166.jpeg"/><Relationship Id="rId52" Type="http://schemas.openxmlformats.org/officeDocument/2006/relationships/image" Target="../media/image174.jpeg"/><Relationship Id="rId60" Type="http://schemas.openxmlformats.org/officeDocument/2006/relationships/image" Target="../media/image182.jpeg"/><Relationship Id="rId65" Type="http://schemas.openxmlformats.org/officeDocument/2006/relationships/image" Target="../media/image187.jpeg"/><Relationship Id="rId73" Type="http://schemas.openxmlformats.org/officeDocument/2006/relationships/image" Target="../media/image195.jpeg"/><Relationship Id="rId78" Type="http://schemas.openxmlformats.org/officeDocument/2006/relationships/image" Target="../media/image200.jpeg"/><Relationship Id="rId81" Type="http://schemas.openxmlformats.org/officeDocument/2006/relationships/image" Target="../media/image203.jpeg"/><Relationship Id="rId4" Type="http://schemas.openxmlformats.org/officeDocument/2006/relationships/image" Target="../media/image14.jpeg"/><Relationship Id="rId9" Type="http://schemas.openxmlformats.org/officeDocument/2006/relationships/image" Target="../media/image131.jpeg"/><Relationship Id="rId13" Type="http://schemas.openxmlformats.org/officeDocument/2006/relationships/image" Target="../media/image135.jpeg"/><Relationship Id="rId18" Type="http://schemas.openxmlformats.org/officeDocument/2006/relationships/image" Target="../media/image140.jpeg"/><Relationship Id="rId39" Type="http://schemas.openxmlformats.org/officeDocument/2006/relationships/image" Target="../media/image161.jpeg"/><Relationship Id="rId34" Type="http://schemas.openxmlformats.org/officeDocument/2006/relationships/image" Target="../media/image156.jpeg"/><Relationship Id="rId50" Type="http://schemas.openxmlformats.org/officeDocument/2006/relationships/image" Target="../media/image172.jpeg"/><Relationship Id="rId55" Type="http://schemas.openxmlformats.org/officeDocument/2006/relationships/image" Target="../media/image177.jpeg"/><Relationship Id="rId76" Type="http://schemas.openxmlformats.org/officeDocument/2006/relationships/image" Target="../media/image198.jpeg"/><Relationship Id="rId7" Type="http://schemas.openxmlformats.org/officeDocument/2006/relationships/image" Target="../media/image129.jpeg"/><Relationship Id="rId71" Type="http://schemas.openxmlformats.org/officeDocument/2006/relationships/image" Target="../media/image193.jpeg"/><Relationship Id="rId2" Type="http://schemas.openxmlformats.org/officeDocument/2006/relationships/slideLayout" Target="../slideLayouts/slideLayout7.xml"/><Relationship Id="rId29" Type="http://schemas.openxmlformats.org/officeDocument/2006/relationships/image" Target="../media/image151.jpeg"/><Relationship Id="rId24" Type="http://schemas.openxmlformats.org/officeDocument/2006/relationships/image" Target="../media/image146.jpeg"/><Relationship Id="rId40" Type="http://schemas.openxmlformats.org/officeDocument/2006/relationships/image" Target="../media/image162.jpeg"/><Relationship Id="rId45" Type="http://schemas.openxmlformats.org/officeDocument/2006/relationships/image" Target="../media/image167.jpeg"/><Relationship Id="rId66" Type="http://schemas.openxmlformats.org/officeDocument/2006/relationships/image" Target="../media/image188.jpeg"/><Relationship Id="rId61" Type="http://schemas.openxmlformats.org/officeDocument/2006/relationships/image" Target="../media/image183.jpeg"/><Relationship Id="rId82" Type="http://schemas.openxmlformats.org/officeDocument/2006/relationships/image" Target="../media/image20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g"/><Relationship Id="rId3" Type="http://schemas.openxmlformats.org/officeDocument/2006/relationships/image" Target="../media/image207.png"/><Relationship Id="rId7" Type="http://schemas.openxmlformats.org/officeDocument/2006/relationships/image" Target="../media/image2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jpg"/><Relationship Id="rId11" Type="http://schemas.openxmlformats.org/officeDocument/2006/relationships/image" Target="../media/image215.png"/><Relationship Id="rId5" Type="http://schemas.openxmlformats.org/officeDocument/2006/relationships/image" Target="../media/image209.jpg"/><Relationship Id="rId10" Type="http://schemas.openxmlformats.org/officeDocument/2006/relationships/image" Target="../media/image214.jpg"/><Relationship Id="rId4" Type="http://schemas.openxmlformats.org/officeDocument/2006/relationships/image" Target="../media/image208.jpeg"/><Relationship Id="rId9" Type="http://schemas.openxmlformats.org/officeDocument/2006/relationships/image" Target="../media/image21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21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8.jpeg"/><Relationship Id="rId11" Type="http://schemas.openxmlformats.org/officeDocument/2006/relationships/image" Target="../media/image221.jpg"/><Relationship Id="rId5" Type="http://schemas.openxmlformats.org/officeDocument/2006/relationships/image" Target="../media/image42.jpg"/><Relationship Id="rId10" Type="http://schemas.openxmlformats.org/officeDocument/2006/relationships/image" Target="../media/image220.jpeg"/><Relationship Id="rId4" Type="http://schemas.openxmlformats.org/officeDocument/2006/relationships/image" Target="../media/image217.jpeg"/><Relationship Id="rId9" Type="http://schemas.openxmlformats.org/officeDocument/2006/relationships/image" Target="../media/image219.jpeg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58.jpeg"/><Relationship Id="rId21" Type="http://schemas.openxmlformats.org/officeDocument/2006/relationships/image" Target="../media/image67.jpeg"/><Relationship Id="rId42" Type="http://schemas.openxmlformats.org/officeDocument/2006/relationships/image" Target="../media/image88.jpeg"/><Relationship Id="rId63" Type="http://schemas.openxmlformats.org/officeDocument/2006/relationships/image" Target="../media/image109.jpeg"/><Relationship Id="rId84" Type="http://schemas.openxmlformats.org/officeDocument/2006/relationships/image" Target="../media/image225.jpeg"/><Relationship Id="rId138" Type="http://schemas.openxmlformats.org/officeDocument/2006/relationships/image" Target="../media/image279.jpeg"/><Relationship Id="rId107" Type="http://schemas.openxmlformats.org/officeDocument/2006/relationships/image" Target="../media/image248.jpeg"/><Relationship Id="rId11" Type="http://schemas.openxmlformats.org/officeDocument/2006/relationships/image" Target="../media/image57.jpeg"/><Relationship Id="rId32" Type="http://schemas.openxmlformats.org/officeDocument/2006/relationships/image" Target="../media/image78.jpeg"/><Relationship Id="rId53" Type="http://schemas.openxmlformats.org/officeDocument/2006/relationships/image" Target="../media/image99.jpeg"/><Relationship Id="rId74" Type="http://schemas.openxmlformats.org/officeDocument/2006/relationships/image" Target="../media/image120.jpeg"/><Relationship Id="rId128" Type="http://schemas.openxmlformats.org/officeDocument/2006/relationships/image" Target="../media/image269.jpeg"/><Relationship Id="rId149" Type="http://schemas.openxmlformats.org/officeDocument/2006/relationships/image" Target="../media/image290.jpeg"/><Relationship Id="rId5" Type="http://schemas.openxmlformats.org/officeDocument/2006/relationships/image" Target="../media/image51.jpeg"/><Relationship Id="rId95" Type="http://schemas.openxmlformats.org/officeDocument/2006/relationships/image" Target="../media/image236.jpeg"/><Relationship Id="rId22" Type="http://schemas.openxmlformats.org/officeDocument/2006/relationships/image" Target="../media/image68.jpeg"/><Relationship Id="rId43" Type="http://schemas.openxmlformats.org/officeDocument/2006/relationships/image" Target="../media/image89.jpeg"/><Relationship Id="rId64" Type="http://schemas.openxmlformats.org/officeDocument/2006/relationships/image" Target="../media/image110.jpeg"/><Relationship Id="rId118" Type="http://schemas.openxmlformats.org/officeDocument/2006/relationships/image" Target="../media/image259.jpeg"/><Relationship Id="rId139" Type="http://schemas.openxmlformats.org/officeDocument/2006/relationships/image" Target="../media/image280.jpeg"/><Relationship Id="rId80" Type="http://schemas.openxmlformats.org/officeDocument/2006/relationships/image" Target="../media/image126.jpeg"/><Relationship Id="rId85" Type="http://schemas.openxmlformats.org/officeDocument/2006/relationships/image" Target="../media/image226.jpeg"/><Relationship Id="rId150" Type="http://schemas.openxmlformats.org/officeDocument/2006/relationships/image" Target="../media/image291.jpeg"/><Relationship Id="rId155" Type="http://schemas.openxmlformats.org/officeDocument/2006/relationships/image" Target="../media/image296.jpeg"/><Relationship Id="rId12" Type="http://schemas.openxmlformats.org/officeDocument/2006/relationships/image" Target="../media/image58.jpeg"/><Relationship Id="rId17" Type="http://schemas.openxmlformats.org/officeDocument/2006/relationships/image" Target="../media/image63.jpeg"/><Relationship Id="rId33" Type="http://schemas.openxmlformats.org/officeDocument/2006/relationships/image" Target="../media/image79.jpeg"/><Relationship Id="rId38" Type="http://schemas.openxmlformats.org/officeDocument/2006/relationships/image" Target="../media/image84.jpeg"/><Relationship Id="rId59" Type="http://schemas.openxmlformats.org/officeDocument/2006/relationships/image" Target="../media/image105.jpeg"/><Relationship Id="rId103" Type="http://schemas.openxmlformats.org/officeDocument/2006/relationships/image" Target="../media/image244.jpeg"/><Relationship Id="rId108" Type="http://schemas.openxmlformats.org/officeDocument/2006/relationships/image" Target="../media/image249.jpeg"/><Relationship Id="rId124" Type="http://schemas.openxmlformats.org/officeDocument/2006/relationships/image" Target="../media/image265.jpeg"/><Relationship Id="rId129" Type="http://schemas.openxmlformats.org/officeDocument/2006/relationships/image" Target="../media/image270.jpeg"/><Relationship Id="rId54" Type="http://schemas.openxmlformats.org/officeDocument/2006/relationships/image" Target="../media/image100.jpeg"/><Relationship Id="rId70" Type="http://schemas.openxmlformats.org/officeDocument/2006/relationships/image" Target="../media/image116.jpeg"/><Relationship Id="rId75" Type="http://schemas.openxmlformats.org/officeDocument/2006/relationships/image" Target="../media/image121.jpeg"/><Relationship Id="rId91" Type="http://schemas.openxmlformats.org/officeDocument/2006/relationships/image" Target="../media/image232.jpeg"/><Relationship Id="rId96" Type="http://schemas.openxmlformats.org/officeDocument/2006/relationships/image" Target="../media/image237.jpeg"/><Relationship Id="rId140" Type="http://schemas.openxmlformats.org/officeDocument/2006/relationships/image" Target="../media/image281.jpeg"/><Relationship Id="rId145" Type="http://schemas.openxmlformats.org/officeDocument/2006/relationships/image" Target="../media/image2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23" Type="http://schemas.openxmlformats.org/officeDocument/2006/relationships/image" Target="../media/image69.jpeg"/><Relationship Id="rId28" Type="http://schemas.openxmlformats.org/officeDocument/2006/relationships/image" Target="../media/image74.jpeg"/><Relationship Id="rId49" Type="http://schemas.openxmlformats.org/officeDocument/2006/relationships/image" Target="../media/image95.jpeg"/><Relationship Id="rId114" Type="http://schemas.openxmlformats.org/officeDocument/2006/relationships/image" Target="../media/image255.jpeg"/><Relationship Id="rId119" Type="http://schemas.openxmlformats.org/officeDocument/2006/relationships/image" Target="../media/image260.jpeg"/><Relationship Id="rId44" Type="http://schemas.openxmlformats.org/officeDocument/2006/relationships/image" Target="../media/image90.jpeg"/><Relationship Id="rId60" Type="http://schemas.openxmlformats.org/officeDocument/2006/relationships/image" Target="../media/image106.jpeg"/><Relationship Id="rId65" Type="http://schemas.openxmlformats.org/officeDocument/2006/relationships/image" Target="../media/image111.jpeg"/><Relationship Id="rId81" Type="http://schemas.openxmlformats.org/officeDocument/2006/relationships/image" Target="../media/image222.jpeg"/><Relationship Id="rId86" Type="http://schemas.openxmlformats.org/officeDocument/2006/relationships/image" Target="../media/image227.jpeg"/><Relationship Id="rId130" Type="http://schemas.openxmlformats.org/officeDocument/2006/relationships/image" Target="../media/image271.jpeg"/><Relationship Id="rId135" Type="http://schemas.openxmlformats.org/officeDocument/2006/relationships/image" Target="../media/image276.jpeg"/><Relationship Id="rId151" Type="http://schemas.openxmlformats.org/officeDocument/2006/relationships/image" Target="../media/image292.jpeg"/><Relationship Id="rId156" Type="http://schemas.openxmlformats.org/officeDocument/2006/relationships/image" Target="../media/image297.jpeg"/><Relationship Id="rId13" Type="http://schemas.openxmlformats.org/officeDocument/2006/relationships/image" Target="../media/image59.jpeg"/><Relationship Id="rId18" Type="http://schemas.openxmlformats.org/officeDocument/2006/relationships/image" Target="../media/image64.jpeg"/><Relationship Id="rId39" Type="http://schemas.openxmlformats.org/officeDocument/2006/relationships/image" Target="../media/image85.jpeg"/><Relationship Id="rId109" Type="http://schemas.openxmlformats.org/officeDocument/2006/relationships/image" Target="../media/image250.jpeg"/><Relationship Id="rId34" Type="http://schemas.openxmlformats.org/officeDocument/2006/relationships/image" Target="../media/image80.jpeg"/><Relationship Id="rId50" Type="http://schemas.openxmlformats.org/officeDocument/2006/relationships/image" Target="../media/image96.jpeg"/><Relationship Id="rId55" Type="http://schemas.openxmlformats.org/officeDocument/2006/relationships/image" Target="../media/image101.jpeg"/><Relationship Id="rId76" Type="http://schemas.openxmlformats.org/officeDocument/2006/relationships/image" Target="../media/image122.jpeg"/><Relationship Id="rId97" Type="http://schemas.openxmlformats.org/officeDocument/2006/relationships/image" Target="../media/image238.jpeg"/><Relationship Id="rId104" Type="http://schemas.openxmlformats.org/officeDocument/2006/relationships/image" Target="../media/image245.jpeg"/><Relationship Id="rId120" Type="http://schemas.openxmlformats.org/officeDocument/2006/relationships/image" Target="../media/image261.jpeg"/><Relationship Id="rId125" Type="http://schemas.openxmlformats.org/officeDocument/2006/relationships/image" Target="../media/image266.jpeg"/><Relationship Id="rId141" Type="http://schemas.openxmlformats.org/officeDocument/2006/relationships/image" Target="../media/image282.jpeg"/><Relationship Id="rId146" Type="http://schemas.openxmlformats.org/officeDocument/2006/relationships/image" Target="../media/image287.jpeg"/><Relationship Id="rId7" Type="http://schemas.openxmlformats.org/officeDocument/2006/relationships/image" Target="../media/image53.jpeg"/><Relationship Id="rId71" Type="http://schemas.openxmlformats.org/officeDocument/2006/relationships/image" Target="../media/image117.jpeg"/><Relationship Id="rId92" Type="http://schemas.openxmlformats.org/officeDocument/2006/relationships/image" Target="../media/image233.jpeg"/><Relationship Id="rId2" Type="http://schemas.openxmlformats.org/officeDocument/2006/relationships/notesSlide" Target="../notesSlides/notesSlide14.xml"/><Relationship Id="rId29" Type="http://schemas.openxmlformats.org/officeDocument/2006/relationships/image" Target="../media/image75.jpeg"/><Relationship Id="rId24" Type="http://schemas.openxmlformats.org/officeDocument/2006/relationships/image" Target="../media/image70.jpeg"/><Relationship Id="rId40" Type="http://schemas.openxmlformats.org/officeDocument/2006/relationships/image" Target="../media/image86.jpeg"/><Relationship Id="rId45" Type="http://schemas.openxmlformats.org/officeDocument/2006/relationships/image" Target="../media/image91.jpeg"/><Relationship Id="rId66" Type="http://schemas.openxmlformats.org/officeDocument/2006/relationships/image" Target="../media/image112.jpeg"/><Relationship Id="rId87" Type="http://schemas.openxmlformats.org/officeDocument/2006/relationships/image" Target="../media/image228.jpeg"/><Relationship Id="rId110" Type="http://schemas.openxmlformats.org/officeDocument/2006/relationships/image" Target="../media/image251.jpeg"/><Relationship Id="rId115" Type="http://schemas.openxmlformats.org/officeDocument/2006/relationships/image" Target="../media/image256.jpeg"/><Relationship Id="rId131" Type="http://schemas.openxmlformats.org/officeDocument/2006/relationships/image" Target="../media/image272.jpeg"/><Relationship Id="rId136" Type="http://schemas.openxmlformats.org/officeDocument/2006/relationships/image" Target="../media/image277.jpeg"/><Relationship Id="rId157" Type="http://schemas.openxmlformats.org/officeDocument/2006/relationships/image" Target="../media/image298.jpeg"/><Relationship Id="rId61" Type="http://schemas.openxmlformats.org/officeDocument/2006/relationships/image" Target="../media/image107.jpeg"/><Relationship Id="rId82" Type="http://schemas.openxmlformats.org/officeDocument/2006/relationships/image" Target="../media/image223.jpeg"/><Relationship Id="rId152" Type="http://schemas.openxmlformats.org/officeDocument/2006/relationships/image" Target="../media/image293.jpeg"/><Relationship Id="rId19" Type="http://schemas.openxmlformats.org/officeDocument/2006/relationships/image" Target="../media/image65.jpeg"/><Relationship Id="rId14" Type="http://schemas.openxmlformats.org/officeDocument/2006/relationships/image" Target="../media/image60.jpeg"/><Relationship Id="rId30" Type="http://schemas.openxmlformats.org/officeDocument/2006/relationships/image" Target="../media/image76.jpeg"/><Relationship Id="rId35" Type="http://schemas.openxmlformats.org/officeDocument/2006/relationships/image" Target="../media/image81.jpeg"/><Relationship Id="rId56" Type="http://schemas.openxmlformats.org/officeDocument/2006/relationships/image" Target="../media/image102.jpeg"/><Relationship Id="rId77" Type="http://schemas.openxmlformats.org/officeDocument/2006/relationships/image" Target="../media/image123.jpeg"/><Relationship Id="rId100" Type="http://schemas.openxmlformats.org/officeDocument/2006/relationships/image" Target="../media/image241.jpeg"/><Relationship Id="rId105" Type="http://schemas.openxmlformats.org/officeDocument/2006/relationships/image" Target="../media/image246.jpeg"/><Relationship Id="rId126" Type="http://schemas.openxmlformats.org/officeDocument/2006/relationships/image" Target="../media/image267.jpeg"/><Relationship Id="rId147" Type="http://schemas.openxmlformats.org/officeDocument/2006/relationships/image" Target="../media/image288.jpeg"/><Relationship Id="rId8" Type="http://schemas.openxmlformats.org/officeDocument/2006/relationships/image" Target="../media/image54.jpeg"/><Relationship Id="rId51" Type="http://schemas.openxmlformats.org/officeDocument/2006/relationships/image" Target="../media/image97.jpeg"/><Relationship Id="rId72" Type="http://schemas.openxmlformats.org/officeDocument/2006/relationships/image" Target="../media/image118.jpeg"/><Relationship Id="rId93" Type="http://schemas.openxmlformats.org/officeDocument/2006/relationships/image" Target="../media/image234.jpeg"/><Relationship Id="rId98" Type="http://schemas.openxmlformats.org/officeDocument/2006/relationships/image" Target="../media/image239.jpeg"/><Relationship Id="rId121" Type="http://schemas.openxmlformats.org/officeDocument/2006/relationships/image" Target="../media/image262.jpeg"/><Relationship Id="rId142" Type="http://schemas.openxmlformats.org/officeDocument/2006/relationships/image" Target="../media/image283.jpeg"/><Relationship Id="rId3" Type="http://schemas.openxmlformats.org/officeDocument/2006/relationships/image" Target="../media/image49.jpeg"/><Relationship Id="rId25" Type="http://schemas.openxmlformats.org/officeDocument/2006/relationships/image" Target="../media/image71.jpeg"/><Relationship Id="rId46" Type="http://schemas.openxmlformats.org/officeDocument/2006/relationships/image" Target="../media/image92.jpeg"/><Relationship Id="rId67" Type="http://schemas.openxmlformats.org/officeDocument/2006/relationships/image" Target="../media/image113.jpeg"/><Relationship Id="rId116" Type="http://schemas.openxmlformats.org/officeDocument/2006/relationships/image" Target="../media/image257.jpeg"/><Relationship Id="rId137" Type="http://schemas.openxmlformats.org/officeDocument/2006/relationships/image" Target="../media/image278.jpeg"/><Relationship Id="rId158" Type="http://schemas.openxmlformats.org/officeDocument/2006/relationships/image" Target="../media/image299.jpeg"/><Relationship Id="rId20" Type="http://schemas.openxmlformats.org/officeDocument/2006/relationships/image" Target="../media/image66.jpeg"/><Relationship Id="rId41" Type="http://schemas.openxmlformats.org/officeDocument/2006/relationships/image" Target="../media/image87.jpeg"/><Relationship Id="rId62" Type="http://schemas.openxmlformats.org/officeDocument/2006/relationships/image" Target="../media/image108.jpeg"/><Relationship Id="rId83" Type="http://schemas.openxmlformats.org/officeDocument/2006/relationships/image" Target="../media/image224.jpeg"/><Relationship Id="rId88" Type="http://schemas.openxmlformats.org/officeDocument/2006/relationships/image" Target="../media/image229.jpeg"/><Relationship Id="rId111" Type="http://schemas.openxmlformats.org/officeDocument/2006/relationships/image" Target="../media/image252.jpeg"/><Relationship Id="rId132" Type="http://schemas.openxmlformats.org/officeDocument/2006/relationships/image" Target="../media/image273.jpeg"/><Relationship Id="rId153" Type="http://schemas.openxmlformats.org/officeDocument/2006/relationships/image" Target="../media/image294.jpeg"/><Relationship Id="rId15" Type="http://schemas.openxmlformats.org/officeDocument/2006/relationships/image" Target="../media/image61.jpeg"/><Relationship Id="rId36" Type="http://schemas.openxmlformats.org/officeDocument/2006/relationships/image" Target="../media/image82.jpeg"/><Relationship Id="rId57" Type="http://schemas.openxmlformats.org/officeDocument/2006/relationships/image" Target="../media/image103.jpeg"/><Relationship Id="rId106" Type="http://schemas.openxmlformats.org/officeDocument/2006/relationships/image" Target="../media/image247.jpeg"/><Relationship Id="rId127" Type="http://schemas.openxmlformats.org/officeDocument/2006/relationships/image" Target="../media/image268.jpeg"/><Relationship Id="rId10" Type="http://schemas.openxmlformats.org/officeDocument/2006/relationships/image" Target="../media/image56.jpeg"/><Relationship Id="rId31" Type="http://schemas.openxmlformats.org/officeDocument/2006/relationships/image" Target="../media/image77.jpeg"/><Relationship Id="rId52" Type="http://schemas.openxmlformats.org/officeDocument/2006/relationships/image" Target="../media/image98.jpeg"/><Relationship Id="rId73" Type="http://schemas.openxmlformats.org/officeDocument/2006/relationships/image" Target="../media/image119.jpeg"/><Relationship Id="rId78" Type="http://schemas.openxmlformats.org/officeDocument/2006/relationships/image" Target="../media/image124.jpeg"/><Relationship Id="rId94" Type="http://schemas.openxmlformats.org/officeDocument/2006/relationships/image" Target="../media/image235.jpeg"/><Relationship Id="rId99" Type="http://schemas.openxmlformats.org/officeDocument/2006/relationships/image" Target="../media/image240.jpeg"/><Relationship Id="rId101" Type="http://schemas.openxmlformats.org/officeDocument/2006/relationships/image" Target="../media/image242.jpeg"/><Relationship Id="rId122" Type="http://schemas.openxmlformats.org/officeDocument/2006/relationships/image" Target="../media/image263.jpeg"/><Relationship Id="rId143" Type="http://schemas.openxmlformats.org/officeDocument/2006/relationships/image" Target="../media/image284.jpeg"/><Relationship Id="rId148" Type="http://schemas.openxmlformats.org/officeDocument/2006/relationships/image" Target="../media/image289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26" Type="http://schemas.openxmlformats.org/officeDocument/2006/relationships/image" Target="../media/image72.jpeg"/><Relationship Id="rId47" Type="http://schemas.openxmlformats.org/officeDocument/2006/relationships/image" Target="../media/image93.jpeg"/><Relationship Id="rId68" Type="http://schemas.openxmlformats.org/officeDocument/2006/relationships/image" Target="../media/image114.jpeg"/><Relationship Id="rId89" Type="http://schemas.openxmlformats.org/officeDocument/2006/relationships/image" Target="../media/image230.jpeg"/><Relationship Id="rId112" Type="http://schemas.openxmlformats.org/officeDocument/2006/relationships/image" Target="../media/image253.jpeg"/><Relationship Id="rId133" Type="http://schemas.openxmlformats.org/officeDocument/2006/relationships/image" Target="../media/image274.jpeg"/><Relationship Id="rId154" Type="http://schemas.openxmlformats.org/officeDocument/2006/relationships/image" Target="../media/image295.jpeg"/><Relationship Id="rId16" Type="http://schemas.openxmlformats.org/officeDocument/2006/relationships/image" Target="../media/image62.jpeg"/><Relationship Id="rId37" Type="http://schemas.openxmlformats.org/officeDocument/2006/relationships/image" Target="../media/image83.jpeg"/><Relationship Id="rId58" Type="http://schemas.openxmlformats.org/officeDocument/2006/relationships/image" Target="../media/image104.jpeg"/><Relationship Id="rId79" Type="http://schemas.openxmlformats.org/officeDocument/2006/relationships/image" Target="../media/image125.jpeg"/><Relationship Id="rId102" Type="http://schemas.openxmlformats.org/officeDocument/2006/relationships/image" Target="../media/image243.jpeg"/><Relationship Id="rId123" Type="http://schemas.openxmlformats.org/officeDocument/2006/relationships/image" Target="../media/image264.jpeg"/><Relationship Id="rId144" Type="http://schemas.openxmlformats.org/officeDocument/2006/relationships/image" Target="../media/image285.jpeg"/><Relationship Id="rId90" Type="http://schemas.openxmlformats.org/officeDocument/2006/relationships/image" Target="../media/image231.jpeg"/><Relationship Id="rId27" Type="http://schemas.openxmlformats.org/officeDocument/2006/relationships/image" Target="../media/image73.jpeg"/><Relationship Id="rId48" Type="http://schemas.openxmlformats.org/officeDocument/2006/relationships/image" Target="../media/image94.jpeg"/><Relationship Id="rId69" Type="http://schemas.openxmlformats.org/officeDocument/2006/relationships/image" Target="../media/image115.jpeg"/><Relationship Id="rId113" Type="http://schemas.openxmlformats.org/officeDocument/2006/relationships/image" Target="../media/image254.jpeg"/><Relationship Id="rId134" Type="http://schemas.openxmlformats.org/officeDocument/2006/relationships/image" Target="../media/image27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jpg"/><Relationship Id="rId13" Type="http://schemas.openxmlformats.org/officeDocument/2006/relationships/image" Target="../media/image308.jpeg"/><Relationship Id="rId18" Type="http://schemas.openxmlformats.org/officeDocument/2006/relationships/image" Target="../media/image313.jpg"/><Relationship Id="rId3" Type="http://schemas.openxmlformats.org/officeDocument/2006/relationships/image" Target="../media/image208.jpeg"/><Relationship Id="rId21" Type="http://schemas.openxmlformats.org/officeDocument/2006/relationships/image" Target="../media/image316.jpg"/><Relationship Id="rId7" Type="http://schemas.openxmlformats.org/officeDocument/2006/relationships/image" Target="../media/image302.jpg"/><Relationship Id="rId12" Type="http://schemas.openxmlformats.org/officeDocument/2006/relationships/image" Target="../media/image307.jpeg"/><Relationship Id="rId17" Type="http://schemas.openxmlformats.org/officeDocument/2006/relationships/image" Target="../media/image312.jp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11.jpeg"/><Relationship Id="rId20" Type="http://schemas.openxmlformats.org/officeDocument/2006/relationships/image" Target="../media/image3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1.jpg"/><Relationship Id="rId11" Type="http://schemas.openxmlformats.org/officeDocument/2006/relationships/image" Target="../media/image306.jpeg"/><Relationship Id="rId5" Type="http://schemas.openxmlformats.org/officeDocument/2006/relationships/image" Target="../media/image300.jpg"/><Relationship Id="rId15" Type="http://schemas.openxmlformats.org/officeDocument/2006/relationships/image" Target="../media/image310.jpeg"/><Relationship Id="rId10" Type="http://schemas.openxmlformats.org/officeDocument/2006/relationships/image" Target="../media/image305.jpg"/><Relationship Id="rId19" Type="http://schemas.openxmlformats.org/officeDocument/2006/relationships/image" Target="../media/image314.jpg"/><Relationship Id="rId4" Type="http://schemas.openxmlformats.org/officeDocument/2006/relationships/image" Target="../media/image215.png"/><Relationship Id="rId9" Type="http://schemas.openxmlformats.org/officeDocument/2006/relationships/image" Target="../media/image304.jpg"/><Relationship Id="rId14" Type="http://schemas.openxmlformats.org/officeDocument/2006/relationships/image" Target="../media/image309.jpeg"/><Relationship Id="rId22" Type="http://schemas.openxmlformats.org/officeDocument/2006/relationships/image" Target="../media/image31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319.jpg"/><Relationship Id="rId3" Type="http://schemas.openxmlformats.org/officeDocument/2006/relationships/image" Target="../media/image216.jpeg"/><Relationship Id="rId7" Type="http://schemas.openxmlformats.org/officeDocument/2006/relationships/image" Target="../media/image39.png"/><Relationship Id="rId12" Type="http://schemas.openxmlformats.org/officeDocument/2006/relationships/image" Target="../media/image3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8.jpeg"/><Relationship Id="rId11" Type="http://schemas.openxmlformats.org/officeDocument/2006/relationships/image" Target="../media/image221.jpg"/><Relationship Id="rId5" Type="http://schemas.openxmlformats.org/officeDocument/2006/relationships/image" Target="../media/image42.jpg"/><Relationship Id="rId10" Type="http://schemas.openxmlformats.org/officeDocument/2006/relationships/image" Target="../media/image220.jpeg"/><Relationship Id="rId4" Type="http://schemas.openxmlformats.org/officeDocument/2006/relationships/image" Target="../media/image217.jpeg"/><Relationship Id="rId9" Type="http://schemas.openxmlformats.org/officeDocument/2006/relationships/image" Target="../media/image219.jpeg"/><Relationship Id="rId14" Type="http://schemas.openxmlformats.org/officeDocument/2006/relationships/image" Target="../media/image320.jpe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2.jpeg"/><Relationship Id="rId21" Type="http://schemas.openxmlformats.org/officeDocument/2006/relationships/image" Target="../media/image67.jpeg"/><Relationship Id="rId42" Type="http://schemas.openxmlformats.org/officeDocument/2006/relationships/image" Target="../media/image88.jpeg"/><Relationship Id="rId47" Type="http://schemas.openxmlformats.org/officeDocument/2006/relationships/image" Target="../media/image93.jpeg"/><Relationship Id="rId63" Type="http://schemas.openxmlformats.org/officeDocument/2006/relationships/image" Target="../media/image109.jpeg"/><Relationship Id="rId68" Type="http://schemas.openxmlformats.org/officeDocument/2006/relationships/image" Target="../media/image114.jpeg"/><Relationship Id="rId16" Type="http://schemas.openxmlformats.org/officeDocument/2006/relationships/image" Target="../media/image62.jpeg"/><Relationship Id="rId11" Type="http://schemas.openxmlformats.org/officeDocument/2006/relationships/image" Target="../media/image57.jpeg"/><Relationship Id="rId24" Type="http://schemas.openxmlformats.org/officeDocument/2006/relationships/image" Target="../media/image70.jpeg"/><Relationship Id="rId32" Type="http://schemas.openxmlformats.org/officeDocument/2006/relationships/image" Target="../media/image78.jpeg"/><Relationship Id="rId37" Type="http://schemas.openxmlformats.org/officeDocument/2006/relationships/image" Target="../media/image83.jpeg"/><Relationship Id="rId40" Type="http://schemas.openxmlformats.org/officeDocument/2006/relationships/image" Target="../media/image86.jpeg"/><Relationship Id="rId45" Type="http://schemas.openxmlformats.org/officeDocument/2006/relationships/image" Target="../media/image91.jpeg"/><Relationship Id="rId53" Type="http://schemas.openxmlformats.org/officeDocument/2006/relationships/image" Target="../media/image99.jpeg"/><Relationship Id="rId58" Type="http://schemas.openxmlformats.org/officeDocument/2006/relationships/image" Target="../media/image104.jpeg"/><Relationship Id="rId66" Type="http://schemas.openxmlformats.org/officeDocument/2006/relationships/image" Target="../media/image112.jpeg"/><Relationship Id="rId74" Type="http://schemas.openxmlformats.org/officeDocument/2006/relationships/image" Target="../media/image120.jpeg"/><Relationship Id="rId79" Type="http://schemas.openxmlformats.org/officeDocument/2006/relationships/image" Target="../media/image125.jpeg"/><Relationship Id="rId5" Type="http://schemas.openxmlformats.org/officeDocument/2006/relationships/image" Target="../media/image51.jpeg"/><Relationship Id="rId61" Type="http://schemas.openxmlformats.org/officeDocument/2006/relationships/image" Target="../media/image107.jpeg"/><Relationship Id="rId19" Type="http://schemas.openxmlformats.org/officeDocument/2006/relationships/image" Target="../media/image65.jpeg"/><Relationship Id="rId14" Type="http://schemas.openxmlformats.org/officeDocument/2006/relationships/image" Target="../media/image60.jpeg"/><Relationship Id="rId22" Type="http://schemas.openxmlformats.org/officeDocument/2006/relationships/image" Target="../media/image68.jpeg"/><Relationship Id="rId27" Type="http://schemas.openxmlformats.org/officeDocument/2006/relationships/image" Target="../media/image73.jpeg"/><Relationship Id="rId30" Type="http://schemas.openxmlformats.org/officeDocument/2006/relationships/image" Target="../media/image76.jpeg"/><Relationship Id="rId35" Type="http://schemas.openxmlformats.org/officeDocument/2006/relationships/image" Target="../media/image81.jpeg"/><Relationship Id="rId43" Type="http://schemas.openxmlformats.org/officeDocument/2006/relationships/image" Target="../media/image89.jpeg"/><Relationship Id="rId48" Type="http://schemas.openxmlformats.org/officeDocument/2006/relationships/image" Target="../media/image94.jpeg"/><Relationship Id="rId56" Type="http://schemas.openxmlformats.org/officeDocument/2006/relationships/image" Target="../media/image102.jpeg"/><Relationship Id="rId64" Type="http://schemas.openxmlformats.org/officeDocument/2006/relationships/image" Target="../media/image110.jpeg"/><Relationship Id="rId69" Type="http://schemas.openxmlformats.org/officeDocument/2006/relationships/image" Target="../media/image115.jpeg"/><Relationship Id="rId77" Type="http://schemas.openxmlformats.org/officeDocument/2006/relationships/image" Target="../media/image123.jpeg"/><Relationship Id="rId8" Type="http://schemas.openxmlformats.org/officeDocument/2006/relationships/image" Target="../media/image54.jpeg"/><Relationship Id="rId51" Type="http://schemas.openxmlformats.org/officeDocument/2006/relationships/image" Target="../media/image97.jpeg"/><Relationship Id="rId72" Type="http://schemas.openxmlformats.org/officeDocument/2006/relationships/image" Target="../media/image118.jpeg"/><Relationship Id="rId80" Type="http://schemas.openxmlformats.org/officeDocument/2006/relationships/image" Target="../media/image126.jpeg"/><Relationship Id="rId3" Type="http://schemas.openxmlformats.org/officeDocument/2006/relationships/image" Target="../media/image49.jpeg"/><Relationship Id="rId12" Type="http://schemas.openxmlformats.org/officeDocument/2006/relationships/image" Target="../media/image58.jpeg"/><Relationship Id="rId17" Type="http://schemas.openxmlformats.org/officeDocument/2006/relationships/image" Target="../media/image63.jpeg"/><Relationship Id="rId25" Type="http://schemas.openxmlformats.org/officeDocument/2006/relationships/image" Target="../media/image71.jpeg"/><Relationship Id="rId33" Type="http://schemas.openxmlformats.org/officeDocument/2006/relationships/image" Target="../media/image79.jpeg"/><Relationship Id="rId38" Type="http://schemas.openxmlformats.org/officeDocument/2006/relationships/image" Target="../media/image84.jpeg"/><Relationship Id="rId46" Type="http://schemas.openxmlformats.org/officeDocument/2006/relationships/image" Target="../media/image92.jpeg"/><Relationship Id="rId59" Type="http://schemas.openxmlformats.org/officeDocument/2006/relationships/image" Target="../media/image105.jpeg"/><Relationship Id="rId67" Type="http://schemas.openxmlformats.org/officeDocument/2006/relationships/image" Target="../media/image113.jpeg"/><Relationship Id="rId20" Type="http://schemas.openxmlformats.org/officeDocument/2006/relationships/image" Target="../media/image66.jpeg"/><Relationship Id="rId41" Type="http://schemas.openxmlformats.org/officeDocument/2006/relationships/image" Target="../media/image87.jpeg"/><Relationship Id="rId54" Type="http://schemas.openxmlformats.org/officeDocument/2006/relationships/image" Target="../media/image100.jpeg"/><Relationship Id="rId62" Type="http://schemas.openxmlformats.org/officeDocument/2006/relationships/image" Target="../media/image108.jpeg"/><Relationship Id="rId70" Type="http://schemas.openxmlformats.org/officeDocument/2006/relationships/image" Target="../media/image116.jpeg"/><Relationship Id="rId75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5" Type="http://schemas.openxmlformats.org/officeDocument/2006/relationships/image" Target="../media/image61.jpeg"/><Relationship Id="rId23" Type="http://schemas.openxmlformats.org/officeDocument/2006/relationships/image" Target="../media/image69.jpeg"/><Relationship Id="rId28" Type="http://schemas.openxmlformats.org/officeDocument/2006/relationships/image" Target="../media/image74.jpeg"/><Relationship Id="rId36" Type="http://schemas.openxmlformats.org/officeDocument/2006/relationships/image" Target="../media/image82.jpeg"/><Relationship Id="rId49" Type="http://schemas.openxmlformats.org/officeDocument/2006/relationships/image" Target="../media/image95.jpeg"/><Relationship Id="rId57" Type="http://schemas.openxmlformats.org/officeDocument/2006/relationships/image" Target="../media/image103.jpeg"/><Relationship Id="rId10" Type="http://schemas.openxmlformats.org/officeDocument/2006/relationships/image" Target="../media/image56.jpeg"/><Relationship Id="rId31" Type="http://schemas.openxmlformats.org/officeDocument/2006/relationships/image" Target="../media/image77.jpeg"/><Relationship Id="rId44" Type="http://schemas.openxmlformats.org/officeDocument/2006/relationships/image" Target="../media/image90.jpeg"/><Relationship Id="rId52" Type="http://schemas.openxmlformats.org/officeDocument/2006/relationships/image" Target="../media/image98.jpeg"/><Relationship Id="rId60" Type="http://schemas.openxmlformats.org/officeDocument/2006/relationships/image" Target="../media/image106.jpeg"/><Relationship Id="rId65" Type="http://schemas.openxmlformats.org/officeDocument/2006/relationships/image" Target="../media/image111.jpeg"/><Relationship Id="rId73" Type="http://schemas.openxmlformats.org/officeDocument/2006/relationships/image" Target="../media/image119.jpeg"/><Relationship Id="rId78" Type="http://schemas.openxmlformats.org/officeDocument/2006/relationships/image" Target="../media/image124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3" Type="http://schemas.openxmlformats.org/officeDocument/2006/relationships/image" Target="../media/image59.jpeg"/><Relationship Id="rId18" Type="http://schemas.openxmlformats.org/officeDocument/2006/relationships/image" Target="../media/image64.jpeg"/><Relationship Id="rId39" Type="http://schemas.openxmlformats.org/officeDocument/2006/relationships/image" Target="../media/image85.jpeg"/><Relationship Id="rId34" Type="http://schemas.openxmlformats.org/officeDocument/2006/relationships/image" Target="../media/image80.jpeg"/><Relationship Id="rId50" Type="http://schemas.openxmlformats.org/officeDocument/2006/relationships/image" Target="../media/image96.jpeg"/><Relationship Id="rId55" Type="http://schemas.openxmlformats.org/officeDocument/2006/relationships/image" Target="../media/image101.jpeg"/><Relationship Id="rId76" Type="http://schemas.openxmlformats.org/officeDocument/2006/relationships/image" Target="../media/image122.jpeg"/><Relationship Id="rId7" Type="http://schemas.openxmlformats.org/officeDocument/2006/relationships/image" Target="../media/image53.jpeg"/><Relationship Id="rId71" Type="http://schemas.openxmlformats.org/officeDocument/2006/relationships/image" Target="../media/image117.jpeg"/><Relationship Id="rId2" Type="http://schemas.openxmlformats.org/officeDocument/2006/relationships/notesSlide" Target="../notesSlides/notesSlide17.xml"/><Relationship Id="rId29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3.jpg"/><Relationship Id="rId4" Type="http://schemas.openxmlformats.org/officeDocument/2006/relationships/image" Target="../media/image3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7.png"/><Relationship Id="rId5" Type="http://schemas.openxmlformats.org/officeDocument/2006/relationships/image" Target="../media/image326.png"/><Relationship Id="rId4" Type="http://schemas.openxmlformats.org/officeDocument/2006/relationships/image" Target="../media/image32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3.jpeg"/><Relationship Id="rId13" Type="http://schemas.openxmlformats.org/officeDocument/2006/relationships/image" Target="../media/image338.jpeg"/><Relationship Id="rId18" Type="http://schemas.openxmlformats.org/officeDocument/2006/relationships/image" Target="../media/image343.jpeg"/><Relationship Id="rId3" Type="http://schemas.openxmlformats.org/officeDocument/2006/relationships/image" Target="../media/image328.jpeg"/><Relationship Id="rId21" Type="http://schemas.openxmlformats.org/officeDocument/2006/relationships/image" Target="../media/image346.jpeg"/><Relationship Id="rId7" Type="http://schemas.openxmlformats.org/officeDocument/2006/relationships/image" Target="../media/image332.jpeg"/><Relationship Id="rId12" Type="http://schemas.openxmlformats.org/officeDocument/2006/relationships/image" Target="../media/image337.jpeg"/><Relationship Id="rId17" Type="http://schemas.openxmlformats.org/officeDocument/2006/relationships/image" Target="../media/image342.jpe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41.jpeg"/><Relationship Id="rId20" Type="http://schemas.openxmlformats.org/officeDocument/2006/relationships/image" Target="../media/image3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1.jpeg"/><Relationship Id="rId11" Type="http://schemas.openxmlformats.org/officeDocument/2006/relationships/image" Target="../media/image336.jpeg"/><Relationship Id="rId24" Type="http://schemas.openxmlformats.org/officeDocument/2006/relationships/image" Target="../media/image349.jpeg"/><Relationship Id="rId5" Type="http://schemas.openxmlformats.org/officeDocument/2006/relationships/image" Target="../media/image330.jpeg"/><Relationship Id="rId15" Type="http://schemas.openxmlformats.org/officeDocument/2006/relationships/image" Target="../media/image340.jpeg"/><Relationship Id="rId23" Type="http://schemas.openxmlformats.org/officeDocument/2006/relationships/image" Target="../media/image348.jpeg"/><Relationship Id="rId10" Type="http://schemas.openxmlformats.org/officeDocument/2006/relationships/image" Target="../media/image335.jpeg"/><Relationship Id="rId19" Type="http://schemas.openxmlformats.org/officeDocument/2006/relationships/image" Target="../media/image344.jpeg"/><Relationship Id="rId4" Type="http://schemas.openxmlformats.org/officeDocument/2006/relationships/image" Target="../media/image329.jpeg"/><Relationship Id="rId9" Type="http://schemas.openxmlformats.org/officeDocument/2006/relationships/image" Target="../media/image334.jpeg"/><Relationship Id="rId14" Type="http://schemas.openxmlformats.org/officeDocument/2006/relationships/image" Target="../media/image339.jpeg"/><Relationship Id="rId22" Type="http://schemas.openxmlformats.org/officeDocument/2006/relationships/image" Target="../media/image3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jpeg"/><Relationship Id="rId3" Type="http://schemas.openxmlformats.org/officeDocument/2006/relationships/image" Target="../media/image318.jpeg"/><Relationship Id="rId7" Type="http://schemas.openxmlformats.org/officeDocument/2006/relationships/image" Target="../media/image350.jpeg"/><Relationship Id="rId12" Type="http://schemas.openxmlformats.org/officeDocument/2006/relationships/image" Target="../media/image3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jpg"/><Relationship Id="rId11" Type="http://schemas.openxmlformats.org/officeDocument/2006/relationships/image" Target="../media/image354.jpg"/><Relationship Id="rId5" Type="http://schemas.openxmlformats.org/officeDocument/2006/relationships/image" Target="../media/image219.jpeg"/><Relationship Id="rId10" Type="http://schemas.openxmlformats.org/officeDocument/2006/relationships/image" Target="../media/image353.jpeg"/><Relationship Id="rId4" Type="http://schemas.openxmlformats.org/officeDocument/2006/relationships/image" Target="../media/image319.jpg"/><Relationship Id="rId9" Type="http://schemas.openxmlformats.org/officeDocument/2006/relationships/image" Target="../media/image35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jpeg"/><Relationship Id="rId3" Type="http://schemas.openxmlformats.org/officeDocument/2006/relationships/image" Target="../media/image350.jpe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10" Type="http://schemas.openxmlformats.org/officeDocument/2006/relationships/image" Target="../media/image352.jpg"/><Relationship Id="rId4" Type="http://schemas.openxmlformats.org/officeDocument/2006/relationships/image" Target="../media/image356.jpeg"/><Relationship Id="rId9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jpeg"/><Relationship Id="rId3" Type="http://schemas.openxmlformats.org/officeDocument/2006/relationships/image" Target="../media/image357.jpeg"/><Relationship Id="rId7" Type="http://schemas.openxmlformats.org/officeDocument/2006/relationships/image" Target="../media/image3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0.jpeg"/><Relationship Id="rId5" Type="http://schemas.openxmlformats.org/officeDocument/2006/relationships/image" Target="../media/image359.jpeg"/><Relationship Id="rId4" Type="http://schemas.openxmlformats.org/officeDocument/2006/relationships/image" Target="../media/image3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jpeg"/><Relationship Id="rId7" Type="http://schemas.openxmlformats.org/officeDocument/2006/relationships/image" Target="../media/image36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6.jpeg"/><Relationship Id="rId5" Type="http://schemas.openxmlformats.org/officeDocument/2006/relationships/image" Target="../media/image365.jpeg"/><Relationship Id="rId4" Type="http://schemas.openxmlformats.org/officeDocument/2006/relationships/image" Target="../media/image36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jpeg"/><Relationship Id="rId3" Type="http://schemas.openxmlformats.org/officeDocument/2006/relationships/image" Target="../media/image368.jpeg"/><Relationship Id="rId7" Type="http://schemas.openxmlformats.org/officeDocument/2006/relationships/image" Target="../media/image37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1.jpeg"/><Relationship Id="rId5" Type="http://schemas.openxmlformats.org/officeDocument/2006/relationships/image" Target="../media/image370.jpeg"/><Relationship Id="rId10" Type="http://schemas.openxmlformats.org/officeDocument/2006/relationships/image" Target="../media/image13.jpeg"/><Relationship Id="rId4" Type="http://schemas.openxmlformats.org/officeDocument/2006/relationships/image" Target="../media/image369.jpeg"/><Relationship Id="rId9" Type="http://schemas.openxmlformats.org/officeDocument/2006/relationships/image" Target="../media/image37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jpeg"/><Relationship Id="rId3" Type="http://schemas.openxmlformats.org/officeDocument/2006/relationships/image" Target="../media/image375.png"/><Relationship Id="rId7" Type="http://schemas.openxmlformats.org/officeDocument/2006/relationships/image" Target="../media/image3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0.jpeg"/><Relationship Id="rId5" Type="http://schemas.openxmlformats.org/officeDocument/2006/relationships/image" Target="../media/image329.jpeg"/><Relationship Id="rId4" Type="http://schemas.openxmlformats.org/officeDocument/2006/relationships/image" Target="../media/image328.jpeg"/><Relationship Id="rId9" Type="http://schemas.openxmlformats.org/officeDocument/2006/relationships/image" Target="../media/image33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1.png"/><Relationship Id="rId3" Type="http://schemas.openxmlformats.org/officeDocument/2006/relationships/image" Target="../media/image376.emf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9.png"/><Relationship Id="rId5" Type="http://schemas.openxmlformats.org/officeDocument/2006/relationships/image" Target="../media/image378.png"/><Relationship Id="rId4" Type="http://schemas.openxmlformats.org/officeDocument/2006/relationships/image" Target="../media/image37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7.jpg"/><Relationship Id="rId13" Type="http://schemas.openxmlformats.org/officeDocument/2006/relationships/image" Target="../media/image391.jpg"/><Relationship Id="rId3" Type="http://schemas.openxmlformats.org/officeDocument/2006/relationships/image" Target="../media/image382.emf"/><Relationship Id="rId7" Type="http://schemas.openxmlformats.org/officeDocument/2006/relationships/image" Target="../media/image386.jpg"/><Relationship Id="rId12" Type="http://schemas.openxmlformats.org/officeDocument/2006/relationships/image" Target="../media/image390.jp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39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5.jpg"/><Relationship Id="rId11" Type="http://schemas.openxmlformats.org/officeDocument/2006/relationships/image" Target="../media/image14.jpeg"/><Relationship Id="rId5" Type="http://schemas.openxmlformats.org/officeDocument/2006/relationships/image" Target="../media/image384.emf"/><Relationship Id="rId15" Type="http://schemas.openxmlformats.org/officeDocument/2006/relationships/image" Target="../media/image393.jpg"/><Relationship Id="rId10" Type="http://schemas.openxmlformats.org/officeDocument/2006/relationships/image" Target="../media/image389.jpg"/><Relationship Id="rId4" Type="http://schemas.openxmlformats.org/officeDocument/2006/relationships/image" Target="../media/image383.emf"/><Relationship Id="rId9" Type="http://schemas.openxmlformats.org/officeDocument/2006/relationships/image" Target="../media/image388.jpg"/><Relationship Id="rId14" Type="http://schemas.openxmlformats.org/officeDocument/2006/relationships/image" Target="../media/image39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jpe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g"/><Relationship Id="rId7" Type="http://schemas.openxmlformats.org/officeDocument/2006/relationships/image" Target="../media/image32.jpg"/><Relationship Id="rId12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6.jpg"/><Relationship Id="rId5" Type="http://schemas.openxmlformats.org/officeDocument/2006/relationships/image" Target="../media/image28.png"/><Relationship Id="rId10" Type="http://schemas.openxmlformats.org/officeDocument/2006/relationships/image" Target="../media/image35.jp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9.jpeg"/><Relationship Id="rId21" Type="http://schemas.openxmlformats.org/officeDocument/2006/relationships/image" Target="../media/image64.jpeg"/><Relationship Id="rId42" Type="http://schemas.openxmlformats.org/officeDocument/2006/relationships/image" Target="../media/image85.jpeg"/><Relationship Id="rId47" Type="http://schemas.openxmlformats.org/officeDocument/2006/relationships/image" Target="../media/image90.jpeg"/><Relationship Id="rId63" Type="http://schemas.openxmlformats.org/officeDocument/2006/relationships/image" Target="../media/image106.jpeg"/><Relationship Id="rId68" Type="http://schemas.openxmlformats.org/officeDocument/2006/relationships/image" Target="../media/image111.jpeg"/><Relationship Id="rId16" Type="http://schemas.openxmlformats.org/officeDocument/2006/relationships/image" Target="../media/image59.jpeg"/><Relationship Id="rId11" Type="http://schemas.openxmlformats.org/officeDocument/2006/relationships/image" Target="../media/image54.jpeg"/><Relationship Id="rId32" Type="http://schemas.openxmlformats.org/officeDocument/2006/relationships/image" Target="../media/image75.jpeg"/><Relationship Id="rId37" Type="http://schemas.openxmlformats.org/officeDocument/2006/relationships/image" Target="../media/image80.jpeg"/><Relationship Id="rId53" Type="http://schemas.openxmlformats.org/officeDocument/2006/relationships/image" Target="../media/image96.jpeg"/><Relationship Id="rId58" Type="http://schemas.openxmlformats.org/officeDocument/2006/relationships/image" Target="../media/image101.jpeg"/><Relationship Id="rId74" Type="http://schemas.openxmlformats.org/officeDocument/2006/relationships/image" Target="../media/image117.jpeg"/><Relationship Id="rId79" Type="http://schemas.openxmlformats.org/officeDocument/2006/relationships/image" Target="../media/image122.jpeg"/><Relationship Id="rId5" Type="http://schemas.openxmlformats.org/officeDocument/2006/relationships/image" Target="../media/image48.png"/><Relationship Id="rId61" Type="http://schemas.openxmlformats.org/officeDocument/2006/relationships/image" Target="../media/image104.jpeg"/><Relationship Id="rId82" Type="http://schemas.openxmlformats.org/officeDocument/2006/relationships/image" Target="../media/image125.jpeg"/><Relationship Id="rId19" Type="http://schemas.openxmlformats.org/officeDocument/2006/relationships/image" Target="../media/image62.jpeg"/><Relationship Id="rId14" Type="http://schemas.openxmlformats.org/officeDocument/2006/relationships/image" Target="../media/image57.jpeg"/><Relationship Id="rId22" Type="http://schemas.openxmlformats.org/officeDocument/2006/relationships/image" Target="../media/image65.jpeg"/><Relationship Id="rId27" Type="http://schemas.openxmlformats.org/officeDocument/2006/relationships/image" Target="../media/image70.jpeg"/><Relationship Id="rId30" Type="http://schemas.openxmlformats.org/officeDocument/2006/relationships/image" Target="../media/image73.jpeg"/><Relationship Id="rId35" Type="http://schemas.openxmlformats.org/officeDocument/2006/relationships/image" Target="../media/image78.jpeg"/><Relationship Id="rId43" Type="http://schemas.openxmlformats.org/officeDocument/2006/relationships/image" Target="../media/image86.jpeg"/><Relationship Id="rId48" Type="http://schemas.openxmlformats.org/officeDocument/2006/relationships/image" Target="../media/image91.jpeg"/><Relationship Id="rId56" Type="http://schemas.openxmlformats.org/officeDocument/2006/relationships/image" Target="../media/image99.jpeg"/><Relationship Id="rId64" Type="http://schemas.openxmlformats.org/officeDocument/2006/relationships/image" Target="../media/image107.jpeg"/><Relationship Id="rId69" Type="http://schemas.openxmlformats.org/officeDocument/2006/relationships/image" Target="../media/image112.jpeg"/><Relationship Id="rId77" Type="http://schemas.openxmlformats.org/officeDocument/2006/relationships/image" Target="../media/image120.jpeg"/><Relationship Id="rId8" Type="http://schemas.openxmlformats.org/officeDocument/2006/relationships/image" Target="../media/image51.jpeg"/><Relationship Id="rId51" Type="http://schemas.openxmlformats.org/officeDocument/2006/relationships/image" Target="../media/image94.jpeg"/><Relationship Id="rId72" Type="http://schemas.openxmlformats.org/officeDocument/2006/relationships/image" Target="../media/image115.jpeg"/><Relationship Id="rId80" Type="http://schemas.openxmlformats.org/officeDocument/2006/relationships/image" Target="../media/image123.jpe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55.jpeg"/><Relationship Id="rId17" Type="http://schemas.openxmlformats.org/officeDocument/2006/relationships/image" Target="../media/image60.jpeg"/><Relationship Id="rId25" Type="http://schemas.openxmlformats.org/officeDocument/2006/relationships/image" Target="../media/image68.jpeg"/><Relationship Id="rId33" Type="http://schemas.openxmlformats.org/officeDocument/2006/relationships/image" Target="../media/image76.jpeg"/><Relationship Id="rId38" Type="http://schemas.openxmlformats.org/officeDocument/2006/relationships/image" Target="../media/image81.jpeg"/><Relationship Id="rId46" Type="http://schemas.openxmlformats.org/officeDocument/2006/relationships/image" Target="../media/image89.jpeg"/><Relationship Id="rId59" Type="http://schemas.openxmlformats.org/officeDocument/2006/relationships/image" Target="../media/image102.jpeg"/><Relationship Id="rId67" Type="http://schemas.openxmlformats.org/officeDocument/2006/relationships/image" Target="../media/image110.jpeg"/><Relationship Id="rId20" Type="http://schemas.openxmlformats.org/officeDocument/2006/relationships/image" Target="../media/image63.jpeg"/><Relationship Id="rId41" Type="http://schemas.openxmlformats.org/officeDocument/2006/relationships/image" Target="../media/image84.jpeg"/><Relationship Id="rId54" Type="http://schemas.openxmlformats.org/officeDocument/2006/relationships/image" Target="../media/image97.jpeg"/><Relationship Id="rId62" Type="http://schemas.openxmlformats.org/officeDocument/2006/relationships/image" Target="../media/image105.jpeg"/><Relationship Id="rId70" Type="http://schemas.openxmlformats.org/officeDocument/2006/relationships/image" Target="../media/image113.jpeg"/><Relationship Id="rId75" Type="http://schemas.openxmlformats.org/officeDocument/2006/relationships/image" Target="../media/image118.jpeg"/><Relationship Id="rId83" Type="http://schemas.openxmlformats.org/officeDocument/2006/relationships/image" Target="../media/image126.jpeg"/><Relationship Id="rId1" Type="http://schemas.microsoft.com/office/2007/relationships/media" Target="../media/media1.avi"/><Relationship Id="rId6" Type="http://schemas.openxmlformats.org/officeDocument/2006/relationships/image" Target="../media/image49.jpeg"/><Relationship Id="rId15" Type="http://schemas.openxmlformats.org/officeDocument/2006/relationships/image" Target="../media/image58.jpeg"/><Relationship Id="rId23" Type="http://schemas.openxmlformats.org/officeDocument/2006/relationships/image" Target="../media/image66.jpeg"/><Relationship Id="rId28" Type="http://schemas.openxmlformats.org/officeDocument/2006/relationships/image" Target="../media/image71.jpeg"/><Relationship Id="rId36" Type="http://schemas.openxmlformats.org/officeDocument/2006/relationships/image" Target="../media/image79.jpeg"/><Relationship Id="rId49" Type="http://schemas.openxmlformats.org/officeDocument/2006/relationships/image" Target="../media/image92.jpeg"/><Relationship Id="rId57" Type="http://schemas.openxmlformats.org/officeDocument/2006/relationships/image" Target="../media/image100.jpeg"/><Relationship Id="rId10" Type="http://schemas.openxmlformats.org/officeDocument/2006/relationships/image" Target="../media/image53.jpeg"/><Relationship Id="rId31" Type="http://schemas.openxmlformats.org/officeDocument/2006/relationships/image" Target="../media/image74.jpeg"/><Relationship Id="rId44" Type="http://schemas.openxmlformats.org/officeDocument/2006/relationships/image" Target="../media/image87.jpeg"/><Relationship Id="rId52" Type="http://schemas.openxmlformats.org/officeDocument/2006/relationships/image" Target="../media/image95.jpeg"/><Relationship Id="rId60" Type="http://schemas.openxmlformats.org/officeDocument/2006/relationships/image" Target="../media/image103.jpeg"/><Relationship Id="rId65" Type="http://schemas.openxmlformats.org/officeDocument/2006/relationships/image" Target="../media/image108.jpeg"/><Relationship Id="rId73" Type="http://schemas.openxmlformats.org/officeDocument/2006/relationships/image" Target="../media/image116.jpeg"/><Relationship Id="rId78" Type="http://schemas.openxmlformats.org/officeDocument/2006/relationships/image" Target="../media/image121.jpeg"/><Relationship Id="rId81" Type="http://schemas.openxmlformats.org/officeDocument/2006/relationships/image" Target="../media/image124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2.jpeg"/><Relationship Id="rId13" Type="http://schemas.openxmlformats.org/officeDocument/2006/relationships/image" Target="../media/image56.jpeg"/><Relationship Id="rId18" Type="http://schemas.openxmlformats.org/officeDocument/2006/relationships/image" Target="../media/image61.jpeg"/><Relationship Id="rId39" Type="http://schemas.openxmlformats.org/officeDocument/2006/relationships/image" Target="../media/image82.jpeg"/><Relationship Id="rId34" Type="http://schemas.openxmlformats.org/officeDocument/2006/relationships/image" Target="../media/image77.jpeg"/><Relationship Id="rId50" Type="http://schemas.openxmlformats.org/officeDocument/2006/relationships/image" Target="../media/image93.jpeg"/><Relationship Id="rId55" Type="http://schemas.openxmlformats.org/officeDocument/2006/relationships/image" Target="../media/image98.jpeg"/><Relationship Id="rId76" Type="http://schemas.openxmlformats.org/officeDocument/2006/relationships/image" Target="../media/image119.jpeg"/><Relationship Id="rId7" Type="http://schemas.openxmlformats.org/officeDocument/2006/relationships/image" Target="../media/image50.jpeg"/><Relationship Id="rId71" Type="http://schemas.openxmlformats.org/officeDocument/2006/relationships/image" Target="../media/image114.jpeg"/><Relationship Id="rId2" Type="http://schemas.openxmlformats.org/officeDocument/2006/relationships/video" Target="../media/media1.avi"/><Relationship Id="rId29" Type="http://schemas.openxmlformats.org/officeDocument/2006/relationships/image" Target="../media/image72.jpeg"/><Relationship Id="rId24" Type="http://schemas.openxmlformats.org/officeDocument/2006/relationships/image" Target="../media/image67.jpeg"/><Relationship Id="rId40" Type="http://schemas.openxmlformats.org/officeDocument/2006/relationships/image" Target="../media/image83.jpeg"/><Relationship Id="rId45" Type="http://schemas.openxmlformats.org/officeDocument/2006/relationships/image" Target="../media/image88.jpeg"/><Relationship Id="rId66" Type="http://schemas.openxmlformats.org/officeDocument/2006/relationships/image" Target="../media/image10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92000" y="1123950"/>
            <a:ext cx="118872" cy="30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15482" y="3714750"/>
            <a:ext cx="9144000" cy="781050"/>
          </a:xfrm>
        </p:spPr>
        <p:txBody>
          <a:bodyPr>
            <a:noAutofit/>
          </a:bodyPr>
          <a:lstStyle/>
          <a:p>
            <a:r>
              <a:rPr lang="en-US" sz="1800" dirty="0" smtClean="0"/>
              <a:t>Chloe LeGendre    Xueming Yu    Paul Debevec</a:t>
            </a:r>
          </a:p>
          <a:p>
            <a:endParaRPr lang="en-US" sz="900" dirty="0"/>
          </a:p>
          <a:p>
            <a:r>
              <a:rPr lang="en-US" sz="1600" dirty="0" smtClean="0"/>
              <a:t>USC Institute for Creative Technologies	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6231"/>
            <a:ext cx="9145494" cy="950119"/>
          </a:xfrm>
        </p:spPr>
        <p:txBody>
          <a:bodyPr>
            <a:noAutofit/>
          </a:bodyPr>
          <a:lstStyle/>
          <a:p>
            <a:r>
              <a:rPr lang="en-US" sz="2800" dirty="0"/>
              <a:t>Efficient Multispectral Reflectance Function Capture for </a:t>
            </a:r>
            <a:r>
              <a:rPr lang="en-US" sz="2800" dirty="0" smtClean="0"/>
              <a:t>Image-Based </a:t>
            </a:r>
            <a:r>
              <a:rPr lang="en-US" sz="2800" dirty="0"/>
              <a:t>Relighting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6" t="29630" r="37778" b="36296"/>
          <a:stretch/>
        </p:blipFill>
        <p:spPr>
          <a:xfrm>
            <a:off x="76200" y="1495425"/>
            <a:ext cx="2028825" cy="1752600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" t="4891" r="2972" b="3804"/>
          <a:stretch/>
        </p:blipFill>
        <p:spPr>
          <a:xfrm>
            <a:off x="2202555" y="1495425"/>
            <a:ext cx="2247220" cy="1747838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319" y="1485901"/>
            <a:ext cx="1752600" cy="1752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7" name="Group 16"/>
          <p:cNvGrpSpPr/>
          <p:nvPr/>
        </p:nvGrpSpPr>
        <p:grpSpPr>
          <a:xfrm>
            <a:off x="4547305" y="1497180"/>
            <a:ext cx="2660484" cy="1750845"/>
            <a:chOff x="6423992" y="1488799"/>
            <a:chExt cx="2660484" cy="175084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1134" y="1488799"/>
              <a:ext cx="826200" cy="826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8276" y="2413444"/>
              <a:ext cx="826200" cy="826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1134" y="2409303"/>
              <a:ext cx="826200" cy="826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3992" y="2408682"/>
              <a:ext cx="826200" cy="826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8276" y="1489529"/>
              <a:ext cx="826200" cy="826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3992" y="1489529"/>
              <a:ext cx="826200" cy="826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8126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034" y="237846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Multispectral Image-Based Relighting</a:t>
            </a:r>
            <a:endParaRPr lang="en-US" sz="2400" dirty="0"/>
          </a:p>
        </p:txBody>
      </p:sp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6723507" y="3421124"/>
            <a:ext cx="155061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+mj-lt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en-US" dirty="0" smtClean="0"/>
              <a:t>Multispectral Light Probe? </a:t>
            </a:r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26" y="571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RGB Image-Based Relighting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669220" y="756308"/>
            <a:ext cx="2454240" cy="1209355"/>
            <a:chOff x="8600080" y="2013196"/>
            <a:chExt cx="2454240" cy="1209355"/>
          </a:xfrm>
        </p:grpSpPr>
        <p:pic>
          <p:nvPicPr>
            <p:cNvPr id="6" name="Picture 10" descr="D:\LS\grace_prob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00080" y="2013196"/>
              <a:ext cx="1207995" cy="1209355"/>
            </a:xfrm>
            <a:prstGeom prst="rect">
              <a:avLst/>
            </a:prstGeom>
            <a:noFill/>
            <a:ln w="63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16"/>
            <p:cNvSpPr txBox="1">
              <a:spLocks noChangeArrowheads="1"/>
            </p:cNvSpPr>
            <p:nvPr/>
          </p:nvSpPr>
          <p:spPr bwMode="auto">
            <a:xfrm>
              <a:off x="9503702" y="2231703"/>
              <a:ext cx="155061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>
                  <a:latin typeface="+mj-lt"/>
                  <a:cs typeface="Times New Roman" panose="02020603050405020304" pitchFamily="18" charset="0"/>
                </a:defRPr>
              </a:lvl1pPr>
            </a:lstStyle>
            <a:p>
              <a:pPr algn="ctr"/>
              <a:r>
                <a:rPr lang="en-US" altLang="en-US" dirty="0" smtClean="0"/>
                <a:t>RGB </a:t>
              </a:r>
            </a:p>
            <a:p>
              <a:pPr algn="ctr"/>
              <a:r>
                <a:rPr lang="en-US" altLang="en-US" dirty="0"/>
                <a:t>L</a:t>
              </a:r>
              <a:r>
                <a:rPr lang="en-US" altLang="en-US" dirty="0" smtClean="0"/>
                <a:t>ight </a:t>
              </a:r>
            </a:p>
            <a:p>
              <a:pPr algn="ctr"/>
              <a:r>
                <a:rPr lang="en-US" altLang="en-US" dirty="0"/>
                <a:t>P</a:t>
              </a:r>
              <a:r>
                <a:rPr lang="en-US" altLang="en-US" dirty="0" smtClean="0"/>
                <a:t>robe</a:t>
              </a:r>
              <a:endParaRPr lang="en-US" alt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9018" y="646355"/>
            <a:ext cx="4724400" cy="1488285"/>
            <a:chOff x="3276600" y="666750"/>
            <a:chExt cx="4724400" cy="1488285"/>
          </a:xfrm>
        </p:grpSpPr>
        <p:pic>
          <p:nvPicPr>
            <p:cNvPr id="8" name="Picture 22" descr="D:\Powerpoint\hp_mosaic_medium.bm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666750"/>
              <a:ext cx="3276600" cy="1488285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3276600" y="995393"/>
              <a:ext cx="155061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>
                  <a:latin typeface="+mj-lt"/>
                  <a:cs typeface="Times New Roman" panose="02020603050405020304" pitchFamily="18" charset="0"/>
                </a:defRPr>
              </a:lvl1pPr>
            </a:lstStyle>
            <a:p>
              <a:pPr algn="ctr"/>
              <a:r>
                <a:rPr lang="en-US" altLang="en-US" dirty="0" smtClean="0"/>
                <a:t>RGB </a:t>
              </a:r>
            </a:p>
            <a:p>
              <a:pPr algn="ctr"/>
              <a:r>
                <a:rPr lang="en-US" altLang="en-US" dirty="0" smtClean="0"/>
                <a:t>Reflectance</a:t>
              </a:r>
            </a:p>
            <a:p>
              <a:pPr algn="ctr"/>
              <a:r>
                <a:rPr lang="en-US" altLang="en-US" dirty="0" smtClean="0"/>
                <a:t>Field</a:t>
              </a:r>
              <a:endParaRPr lang="en-US" altLang="en-US" dirty="0"/>
            </a:p>
          </p:txBody>
        </p:sp>
      </p:grp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75982" y="3168141"/>
            <a:ext cx="155061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+mj-lt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en-US" dirty="0" smtClean="0"/>
              <a:t>Multispectral</a:t>
            </a:r>
          </a:p>
          <a:p>
            <a:pPr algn="ctr"/>
            <a:r>
              <a:rPr lang="en-US" altLang="en-US" dirty="0" smtClean="0"/>
              <a:t>Reflectance</a:t>
            </a:r>
          </a:p>
          <a:p>
            <a:pPr algn="ctr"/>
            <a:r>
              <a:rPr lang="en-US" altLang="en-US" dirty="0" smtClean="0"/>
              <a:t>Field</a:t>
            </a:r>
            <a:endParaRPr lang="en-US" alt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626600" y="2966799"/>
            <a:ext cx="3276600" cy="1562641"/>
            <a:chOff x="255450" y="1084765"/>
            <a:chExt cx="5647036" cy="2693124"/>
          </a:xfrm>
        </p:grpSpPr>
        <p:grpSp>
          <p:nvGrpSpPr>
            <p:cNvPr id="15" name="Group 14"/>
            <p:cNvGrpSpPr/>
            <p:nvPr/>
          </p:nvGrpSpPr>
          <p:grpSpPr>
            <a:xfrm>
              <a:off x="304800" y="1139734"/>
              <a:ext cx="5545732" cy="2588779"/>
              <a:chOff x="867419" y="747947"/>
              <a:chExt cx="5444915" cy="2541717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874503" y="2470841"/>
                <a:ext cx="5434822" cy="378575"/>
                <a:chOff x="762000" y="968113"/>
                <a:chExt cx="5434822" cy="378575"/>
              </a:xfrm>
            </p:grpSpPr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2000" y="971550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027" y="968113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6062" y="971550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5994" y="971550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92" name="Picture 91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5925" y="971550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93" name="Picture 92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5856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7887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95" name="Picture 94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9918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96" name="Picture 95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9850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97" name="Picture 96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9781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98" name="Picture 97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7621" y="968113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99" name="Picture 98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9652" y="968113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100" name="Picture 99"/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1683" y="968113"/>
                  <a:ext cx="375139" cy="375138"/>
                </a:xfrm>
                <a:prstGeom prst="rect">
                  <a:avLst/>
                </a:prstGeom>
              </p:spPr>
            </p:pic>
          </p:grpSp>
          <p:grpSp>
            <p:nvGrpSpPr>
              <p:cNvPr id="18" name="Group 17"/>
              <p:cNvGrpSpPr/>
              <p:nvPr/>
            </p:nvGrpSpPr>
            <p:grpSpPr>
              <a:xfrm>
                <a:off x="867419" y="747947"/>
                <a:ext cx="5437097" cy="378534"/>
                <a:chOff x="760064" y="1386863"/>
                <a:chExt cx="5437097" cy="378534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0064" y="1389386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028" y="1389386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7344" y="1386863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7204" y="1391806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79" name="Picture 78"/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4714" y="1389386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4259" y="1386863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7888" y="1386863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>
                <a:blip r:embed="rId2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2822" y="1389427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83" name="Picture 82"/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1399" y="1389283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8909" y="1386863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85" name="Picture 84"/>
                <p:cNvPicPr>
                  <a:picLocks noChangeAspect="1"/>
                </p:cNvPicPr>
                <p:nvPr/>
              </p:nvPicPr>
              <p:blipFill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6024" y="1386863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86" name="Picture 85"/>
                <p:cNvPicPr>
                  <a:picLocks noChangeAspect="1"/>
                </p:cNvPicPr>
                <p:nvPr/>
              </p:nvPicPr>
              <p:blipFill>
                <a:blip r:embed="rId3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9653" y="1386863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87" name="Picture 86"/>
                <p:cNvPicPr>
                  <a:picLocks noChangeAspect="1"/>
                </p:cNvPicPr>
                <p:nvPr/>
              </p:nvPicPr>
              <p:blipFill>
                <a:blip r:embed="rId3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4587" y="1389427"/>
                  <a:ext cx="372574" cy="372574"/>
                </a:xfrm>
                <a:prstGeom prst="rect">
                  <a:avLst/>
                </a:prstGeom>
              </p:spPr>
            </p:pic>
          </p:grpSp>
          <p:grpSp>
            <p:nvGrpSpPr>
              <p:cNvPr id="19" name="Group 18"/>
              <p:cNvGrpSpPr/>
              <p:nvPr/>
            </p:nvGrpSpPr>
            <p:grpSpPr>
              <a:xfrm>
                <a:off x="867419" y="1175530"/>
                <a:ext cx="5437097" cy="378534"/>
                <a:chOff x="760063" y="1806612"/>
                <a:chExt cx="5437097" cy="378534"/>
              </a:xfrm>
            </p:grpSpPr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0063" y="180913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027" y="180913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7343" y="1806612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65" name="Picture 64"/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7203" y="1811555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4713" y="1809135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4258" y="180661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68" name="Picture 67"/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7887" y="180661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3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2821" y="1809176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4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1398" y="1809032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4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8908" y="1806612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4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6023" y="180661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4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9652" y="180661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4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4586" y="1809176"/>
                  <a:ext cx="372574" cy="372574"/>
                </a:xfrm>
                <a:prstGeom prst="rect">
                  <a:avLst/>
                </a:prstGeom>
              </p:spPr>
            </p:pic>
          </p:grpSp>
          <p:grpSp>
            <p:nvGrpSpPr>
              <p:cNvPr id="20" name="Group 19"/>
              <p:cNvGrpSpPr/>
              <p:nvPr/>
            </p:nvGrpSpPr>
            <p:grpSpPr>
              <a:xfrm>
                <a:off x="870285" y="1609233"/>
                <a:ext cx="5437097" cy="378534"/>
                <a:chOff x="760063" y="2227561"/>
                <a:chExt cx="5437097" cy="378534"/>
              </a:xfrm>
            </p:grpSpPr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>
                <a:blip r:embed="rId4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0063" y="2230084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>
                <a:blip r:embed="rId4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027" y="2230084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51" name="Picture 50"/>
                <p:cNvPicPr>
                  <a:picLocks noChangeAspect="1"/>
                </p:cNvPicPr>
                <p:nvPr/>
              </p:nvPicPr>
              <p:blipFill>
                <a:blip r:embed="rId4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7343" y="2227561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4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7203" y="2232504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4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4713" y="2230084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>
                <a:blip r:embed="rId5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4258" y="2227561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5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7887" y="2227561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>
                <a:blip r:embed="rId5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2821" y="2230125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>
                <a:blip r:embed="rId5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1398" y="2229981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5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8908" y="2227561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>
                <a:blip r:embed="rId5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6023" y="2227561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>
                <a:blip r:embed="rId5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9652" y="2227561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>
                <a:blip r:embed="rId5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4586" y="2230125"/>
                  <a:ext cx="372574" cy="372574"/>
                </a:xfrm>
                <a:prstGeom prst="rect">
                  <a:avLst/>
                </a:prstGeom>
              </p:spPr>
            </p:pic>
          </p:grpSp>
          <p:grpSp>
            <p:nvGrpSpPr>
              <p:cNvPr id="21" name="Group 20"/>
              <p:cNvGrpSpPr/>
              <p:nvPr/>
            </p:nvGrpSpPr>
            <p:grpSpPr>
              <a:xfrm>
                <a:off x="874503" y="2040109"/>
                <a:ext cx="5437097" cy="378534"/>
                <a:chOff x="766637" y="2653015"/>
                <a:chExt cx="5437097" cy="378534"/>
              </a:xfrm>
            </p:grpSpPr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5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637" y="2655538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5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3601" y="2655538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6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13917" y="2653015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6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33777" y="2657958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>
                <a:blip r:embed="rId6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1287" y="2655538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70832" y="265301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>
                <a:blip r:embed="rId6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4461" y="265301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>
                <a:blip r:embed="rId6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9395" y="2655579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>
                <a:blip r:embed="rId6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7972" y="2655435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>
                <a:blip r:embed="rId6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55482" y="2653015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6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82597" y="265301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>
                <a:blip r:embed="rId6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06226" y="265301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7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31160" y="2655579"/>
                  <a:ext cx="372574" cy="372574"/>
                </a:xfrm>
                <a:prstGeom prst="rect">
                  <a:avLst/>
                </a:prstGeom>
              </p:spPr>
            </p:pic>
          </p:grpSp>
          <p:grpSp>
            <p:nvGrpSpPr>
              <p:cNvPr id="22" name="Group 21"/>
              <p:cNvGrpSpPr/>
              <p:nvPr/>
            </p:nvGrpSpPr>
            <p:grpSpPr>
              <a:xfrm>
                <a:off x="875237" y="2911130"/>
                <a:ext cx="5437097" cy="378534"/>
                <a:chOff x="766637" y="3079332"/>
                <a:chExt cx="5437097" cy="378534"/>
              </a:xfrm>
            </p:grpSpPr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7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637" y="308185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7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3601" y="308185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7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13917" y="3079332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7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33777" y="3084275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7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1287" y="3081855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7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70832" y="307933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7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4461" y="307933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7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9395" y="3081896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7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7972" y="3081752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8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55482" y="3079332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8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82597" y="307933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8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06226" y="307933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8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31160" y="3081896"/>
                  <a:ext cx="372574" cy="372574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/>
            <p:cNvSpPr/>
            <p:nvPr/>
          </p:nvSpPr>
          <p:spPr>
            <a:xfrm>
              <a:off x="255450" y="1084765"/>
              <a:ext cx="5647036" cy="2693124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01" name="Object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1338854"/>
              </p:ext>
            </p:extLst>
          </p:nvPr>
        </p:nvGraphicFramePr>
        <p:xfrm>
          <a:off x="1626818" y="648739"/>
          <a:ext cx="3273842" cy="1485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1" name="Image" r:id="rId84" imgW="7726085" imgH="3507236" progId="Photoshop.Image.5">
                  <p:embed/>
                </p:oleObj>
              </mc:Choice>
              <mc:Fallback>
                <p:oleObj name="Image" r:id="rId84" imgW="7726085" imgH="3507236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6818" y="648739"/>
                        <a:ext cx="3273842" cy="1485902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chemeClr val="accent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2" name="Group 15"/>
          <p:cNvGrpSpPr>
            <a:grpSpLocks/>
          </p:cNvGrpSpPr>
          <p:nvPr/>
        </p:nvGrpSpPr>
        <p:grpSpPr bwMode="auto">
          <a:xfrm>
            <a:off x="5208378" y="1254670"/>
            <a:ext cx="212632" cy="212632"/>
            <a:chOff x="1968" y="1920"/>
            <a:chExt cx="192" cy="192"/>
          </a:xfrm>
        </p:grpSpPr>
        <p:sp>
          <p:nvSpPr>
            <p:cNvPr id="103" name="Line 13"/>
            <p:cNvSpPr>
              <a:spLocks noChangeShapeType="1"/>
            </p:cNvSpPr>
            <p:nvPr/>
          </p:nvSpPr>
          <p:spPr bwMode="auto">
            <a:xfrm>
              <a:off x="1968" y="1920"/>
              <a:ext cx="192" cy="19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440044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14"/>
            <p:cNvSpPr>
              <a:spLocks noChangeShapeType="1"/>
            </p:cNvSpPr>
            <p:nvPr/>
          </p:nvSpPr>
          <p:spPr bwMode="auto">
            <a:xfrm flipH="1">
              <a:off x="1968" y="1920"/>
              <a:ext cx="192" cy="19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440044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443945" y="3226153"/>
            <a:ext cx="1550618" cy="1003447"/>
            <a:chOff x="5443945" y="3226153"/>
            <a:chExt cx="1550618" cy="1003447"/>
          </a:xfrm>
        </p:grpSpPr>
        <p:sp>
          <p:nvSpPr>
            <p:cNvPr id="105" name="Text Box 16"/>
            <p:cNvSpPr txBox="1">
              <a:spLocks noChangeArrowheads="1"/>
            </p:cNvSpPr>
            <p:nvPr/>
          </p:nvSpPr>
          <p:spPr bwMode="auto">
            <a:xfrm>
              <a:off x="5443945" y="3432801"/>
              <a:ext cx="155061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>
                  <a:latin typeface="+mj-lt"/>
                  <a:cs typeface="Times New Roman" panose="02020603050405020304" pitchFamily="18" charset="0"/>
                </a:defRPr>
              </a:lvl1pPr>
            </a:lstStyle>
            <a:p>
              <a:pPr algn="ctr"/>
              <a:r>
                <a:rPr lang="en-US" altLang="en-US" sz="3200" dirty="0" smtClean="0"/>
                <a:t>?</a:t>
              </a:r>
              <a:endParaRPr lang="en-US" altLang="en-US" sz="3200" dirty="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715000" y="3226153"/>
              <a:ext cx="1059228" cy="1003447"/>
            </a:xfrm>
            <a:prstGeom prst="rect">
              <a:avLst/>
            </a:pr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0" name="Text Box 16"/>
          <p:cNvSpPr txBox="1">
            <a:spLocks noChangeArrowheads="1"/>
          </p:cNvSpPr>
          <p:nvPr/>
        </p:nvSpPr>
        <p:spPr bwMode="auto">
          <a:xfrm>
            <a:off x="4540608" y="3426271"/>
            <a:ext cx="155061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+mj-lt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en-US" sz="3200" dirty="0" smtClean="0"/>
              <a:t>?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39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387" y="3878818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“Color Chart Panorama”</a:t>
            </a:r>
            <a:endParaRPr lang="en-US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7844" y="742950"/>
            <a:ext cx="7068312" cy="304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2387" y="105397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Multispectral Lighting Environment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4455642"/>
            <a:ext cx="7650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“Practical Multispectral Lighting Reproduction”</a:t>
            </a:r>
          </a:p>
          <a:p>
            <a:pPr algn="ctr"/>
            <a:r>
              <a:rPr lang="en-US" sz="1600" dirty="0" smtClean="0"/>
              <a:t>LeGendre et al. [SIGGRAPH  2016]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1521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glab\d1\Projects\MultiSpectral\Video2_Images\05_VisualEquation\LMatrix_BlackGri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19" b="50000"/>
          <a:stretch/>
        </p:blipFill>
        <p:spPr bwMode="auto">
          <a:xfrm>
            <a:off x="719552" y="907809"/>
            <a:ext cx="1548352" cy="1295400"/>
          </a:xfrm>
          <a:prstGeom prst="rect">
            <a:avLst/>
          </a:prstGeom>
          <a:noFill/>
          <a:ln w="31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glab\d1\Projects\MultiSpectral\Video2_Images\05_VisualEquation\LMatrix_BlackGri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0" t="490" r="33060" b="49510"/>
          <a:stretch/>
        </p:blipFill>
        <p:spPr bwMode="auto">
          <a:xfrm>
            <a:off x="2953704" y="907809"/>
            <a:ext cx="1548352" cy="1295400"/>
          </a:xfrm>
          <a:prstGeom prst="rect">
            <a:avLst/>
          </a:prstGeom>
          <a:noFill/>
          <a:ln w="31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\glab\d1\Projects\MultiSpectral\Video2_Images\05_VisualEquation\LMatrix_BlackGri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0" b="50000"/>
          <a:stretch/>
        </p:blipFill>
        <p:spPr bwMode="auto">
          <a:xfrm>
            <a:off x="5163504" y="895350"/>
            <a:ext cx="1548352" cy="1295400"/>
          </a:xfrm>
          <a:prstGeom prst="rect">
            <a:avLst/>
          </a:prstGeom>
          <a:noFill/>
          <a:ln w="31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glab\d1\Projects\MultiSpectral\Video2_Images\05_VisualEquation\LMatrix_BlackGri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t="50000" r="66044"/>
          <a:stretch/>
        </p:blipFill>
        <p:spPr bwMode="auto">
          <a:xfrm>
            <a:off x="719552" y="2724150"/>
            <a:ext cx="1548352" cy="1295400"/>
          </a:xfrm>
          <a:prstGeom prst="rect">
            <a:avLst/>
          </a:prstGeom>
          <a:noFill/>
          <a:ln w="31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glab\d1\Projects\MultiSpectral\Video2_Images\05_VisualEquation\LMatrix_BlackGri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2" t="49262" r="32947" b="738"/>
          <a:stretch/>
        </p:blipFill>
        <p:spPr bwMode="auto">
          <a:xfrm>
            <a:off x="2953704" y="2724150"/>
            <a:ext cx="1548352" cy="1295400"/>
          </a:xfrm>
          <a:prstGeom prst="rect">
            <a:avLst/>
          </a:prstGeom>
          <a:noFill/>
          <a:ln w="31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glab\d1\Projects\MultiSpectral\Video2_Images\05_VisualEquation\LMatrix_BlackGri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0" t="50000" r="19"/>
          <a:stretch/>
        </p:blipFill>
        <p:spPr bwMode="auto">
          <a:xfrm>
            <a:off x="5163504" y="2724150"/>
            <a:ext cx="1548352" cy="1295400"/>
          </a:xfrm>
          <a:prstGeom prst="rect">
            <a:avLst/>
          </a:prstGeom>
          <a:noFill/>
          <a:ln w="31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33106" y="1865886"/>
            <a:ext cx="1495019" cy="1257828"/>
          </a:xfrm>
          <a:prstGeom prst="rect">
            <a:avLst/>
          </a:prstGeom>
          <a:noFill/>
          <a:ln w="31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6704" y="135255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α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R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∙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319264" y="1389161"/>
            <a:ext cx="63444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</a:t>
            </a:r>
            <a:r>
              <a:rPr lang="el-GR" sz="1400" dirty="0" smtClean="0"/>
              <a:t>α</a:t>
            </a:r>
            <a:r>
              <a:rPr lang="en-US" sz="1400" b="1" baseline="-25000" dirty="0" smtClean="0">
                <a:solidFill>
                  <a:srgbClr val="00B050"/>
                </a:solidFill>
              </a:rPr>
              <a:t>G</a:t>
            </a:r>
            <a:r>
              <a:rPr lang="en-US" sz="1400" i="1" baseline="-25000" dirty="0" smtClean="0">
                <a:solidFill>
                  <a:srgbClr val="00B050"/>
                </a:solidFill>
              </a:rPr>
              <a:t> </a:t>
            </a:r>
            <a:r>
              <a:rPr lang="en-US" sz="1400" i="1" dirty="0" smtClean="0"/>
              <a:t>∙</a:t>
            </a:r>
          </a:p>
          <a:p>
            <a:endParaRPr lang="en-US" sz="1400" i="1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4605264" y="1413557"/>
            <a:ext cx="63444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</a:t>
            </a:r>
            <a:r>
              <a:rPr lang="el-GR" sz="1400" dirty="0" smtClean="0"/>
              <a:t>α</a:t>
            </a:r>
            <a:r>
              <a:rPr lang="en-US" sz="1400" b="1" baseline="-25000" dirty="0" smtClean="0">
                <a:solidFill>
                  <a:srgbClr val="0070C0"/>
                </a:solidFill>
              </a:rPr>
              <a:t>B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∙</a:t>
            </a:r>
          </a:p>
          <a:p>
            <a:endParaRPr lang="en-US" sz="14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134304" y="3159427"/>
            <a:ext cx="63444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</a:t>
            </a:r>
            <a:r>
              <a:rPr lang="el-GR" sz="1400" dirty="0" smtClean="0"/>
              <a:t>α</a:t>
            </a:r>
            <a:r>
              <a:rPr lang="en-US" sz="1400" b="1" baseline="-25000" dirty="0" smtClean="0">
                <a:solidFill>
                  <a:srgbClr val="00FFCC"/>
                </a:solidFill>
              </a:rPr>
              <a:t>C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∙</a:t>
            </a:r>
          </a:p>
          <a:p>
            <a:endParaRPr lang="en-US" sz="14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2319264" y="3128300"/>
            <a:ext cx="63444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</a:t>
            </a:r>
            <a:r>
              <a:rPr lang="el-GR" sz="1400" dirty="0" smtClean="0"/>
              <a:t>α</a:t>
            </a:r>
            <a:r>
              <a:rPr lang="en-US" sz="1400" b="1" baseline="-25000" dirty="0" smtClean="0">
                <a:solidFill>
                  <a:srgbClr val="FFC000"/>
                </a:solidFill>
              </a:rPr>
              <a:t>A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∙</a:t>
            </a:r>
          </a:p>
          <a:p>
            <a:endParaRPr lang="en-US" sz="1400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4587336" y="3123078"/>
            <a:ext cx="63444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</a:t>
            </a:r>
            <a:r>
              <a:rPr lang="el-GR" sz="1400" dirty="0" smtClean="0"/>
              <a:t>α</a:t>
            </a:r>
            <a:r>
              <a:rPr lang="en-US" sz="1400" b="1" baseline="-25000" dirty="0" smtClean="0"/>
              <a:t>W </a:t>
            </a:r>
            <a:r>
              <a:rPr lang="en-US" sz="1400" dirty="0" smtClean="0"/>
              <a:t>∙</a:t>
            </a:r>
          </a:p>
          <a:p>
            <a:endParaRPr lang="en-US" sz="14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6916104" y="234315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≈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9552" y="2187023"/>
            <a:ext cx="154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red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2953704" y="2192920"/>
            <a:ext cx="154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green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167600" y="2186412"/>
            <a:ext cx="154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blue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719552" y="4019550"/>
            <a:ext cx="154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cyan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2953704" y="4019550"/>
            <a:ext cx="154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amber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163504" y="4058457"/>
            <a:ext cx="154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white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7379773" y="3186097"/>
            <a:ext cx="154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color chart </a:t>
            </a:r>
          </a:p>
          <a:p>
            <a:pPr algn="ctr"/>
            <a:r>
              <a:rPr lang="en-US" sz="1600" dirty="0" smtClean="0"/>
              <a:t>lit by tungsten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2267904" y="1359857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+ 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536743" y="1388862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+ 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541225" y="3098791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+ 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282182" y="3116070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+ 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76200" y="3116070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+ 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60" y="968646"/>
            <a:ext cx="1447312" cy="12089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224" y="952746"/>
            <a:ext cx="1447312" cy="12089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048" y="951043"/>
            <a:ext cx="1447311" cy="12089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" y="2755513"/>
            <a:ext cx="1447311" cy="12089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225" y="2774688"/>
            <a:ext cx="1447311" cy="120893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048" y="2755513"/>
            <a:ext cx="1447310" cy="120893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842" y="3735425"/>
            <a:ext cx="393546" cy="393546"/>
          </a:xfrm>
          <a:prstGeom prst="rect">
            <a:avLst/>
          </a:prstGeom>
        </p:spPr>
      </p:pic>
      <p:sp>
        <p:nvSpPr>
          <p:cNvPr id="39" name="Title 1"/>
          <p:cNvSpPr txBox="1">
            <a:spLocks/>
          </p:cNvSpPr>
          <p:nvPr/>
        </p:nvSpPr>
        <p:spPr>
          <a:xfrm>
            <a:off x="457200" y="114300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Matching A Color Chart with Multispectral LEDs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685800" y="4455642"/>
            <a:ext cx="7650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“Practical Multispectral Lighting Reproduction”</a:t>
            </a:r>
          </a:p>
          <a:p>
            <a:pPr algn="ctr"/>
            <a:r>
              <a:rPr lang="en-US" sz="1600" dirty="0" smtClean="0"/>
              <a:t>LeGendre et al. [SIGGRAPH  2016]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9625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9" grpId="0"/>
      <p:bldP spid="10" grpId="0"/>
      <p:bldP spid="18" grpId="0"/>
      <p:bldP spid="19" grpId="0"/>
      <p:bldP spid="20" grpId="0"/>
      <p:bldP spid="21" grpId="0"/>
      <p:bldP spid="22" grpId="0"/>
      <p:bldP spid="23" grpId="0"/>
      <p:bldP spid="16" grpId="0"/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798" y="1016727"/>
            <a:ext cx="1771389" cy="17713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396887" y="695044"/>
            <a:ext cx="1945932" cy="30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RGB relit result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618" y="3900315"/>
            <a:ext cx="1770581" cy="11860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grpSp>
        <p:nvGrpSpPr>
          <p:cNvPr id="19" name="Group 18"/>
          <p:cNvGrpSpPr/>
          <p:nvPr/>
        </p:nvGrpSpPr>
        <p:grpSpPr>
          <a:xfrm>
            <a:off x="3523928" y="1431230"/>
            <a:ext cx="1769129" cy="2359720"/>
            <a:chOff x="6768693" y="1504950"/>
            <a:chExt cx="1939746" cy="25872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379"/>
            <a:stretch/>
          </p:blipFill>
          <p:spPr>
            <a:xfrm>
              <a:off x="6768693" y="3071535"/>
              <a:ext cx="1939746" cy="102070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7239000" y="1504950"/>
              <a:ext cx="457200" cy="264662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7694047" y="1769612"/>
              <a:ext cx="1011443" cy="1301923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6773985" y="1769612"/>
              <a:ext cx="465017" cy="1301923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309" y="1016727"/>
            <a:ext cx="1768907" cy="176890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423395" y="701498"/>
            <a:ext cx="1768906" cy="30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real photo</a:t>
            </a:r>
            <a:endParaRPr lang="en-US" sz="1600" dirty="0"/>
          </a:p>
        </p:txBody>
      </p:sp>
      <p:pic>
        <p:nvPicPr>
          <p:cNvPr id="4" name="Picture 19" descr="andrea_exp_setup"/>
          <p:cNvPicPr>
            <a:picLocks noChangeAspect="1" noChangeArrowheads="1"/>
          </p:cNvPicPr>
          <p:nvPr/>
        </p:nvPicPr>
        <p:blipFill>
          <a:blip r:embed="rId7" cstate="print"/>
          <a:srcRect t="25590" r="74434" b="14438"/>
          <a:stretch>
            <a:fillRect/>
          </a:stretch>
        </p:blipFill>
        <p:spPr bwMode="auto">
          <a:xfrm>
            <a:off x="1412485" y="1003819"/>
            <a:ext cx="495403" cy="66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9" descr="andrea_exp_setup"/>
          <p:cNvPicPr>
            <a:picLocks noChangeAspect="1" noChangeArrowheads="1"/>
          </p:cNvPicPr>
          <p:nvPr/>
        </p:nvPicPr>
        <p:blipFill>
          <a:blip r:embed="rId7" cstate="print"/>
          <a:srcRect l="70307" t="25590" r="-2264" b="14438"/>
          <a:stretch>
            <a:fillRect/>
          </a:stretch>
        </p:blipFill>
        <p:spPr bwMode="auto">
          <a:xfrm>
            <a:off x="2607108" y="1003819"/>
            <a:ext cx="619253" cy="66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Group 17"/>
          <p:cNvGrpSpPr/>
          <p:nvPr/>
        </p:nvGrpSpPr>
        <p:grpSpPr>
          <a:xfrm>
            <a:off x="1430667" y="1441474"/>
            <a:ext cx="1767591" cy="2349477"/>
            <a:chOff x="4618798" y="1516182"/>
            <a:chExt cx="1938059" cy="257606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361"/>
            <a:stretch/>
          </p:blipFill>
          <p:spPr>
            <a:xfrm>
              <a:off x="4624044" y="3078268"/>
              <a:ext cx="1926281" cy="101397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  <p:cxnSp>
          <p:nvCxnSpPr>
            <p:cNvPr id="13" name="Straight Connector 12"/>
            <p:cNvCxnSpPr/>
            <p:nvPr/>
          </p:nvCxnSpPr>
          <p:spPr>
            <a:xfrm flipH="1">
              <a:off x="4618798" y="1783764"/>
              <a:ext cx="473684" cy="1287771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549682" y="1783764"/>
              <a:ext cx="1007175" cy="1287771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092482" y="1516182"/>
              <a:ext cx="457200" cy="264662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016727"/>
            <a:ext cx="1771389" cy="17713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1" y="3900315"/>
            <a:ext cx="1770579" cy="11860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5231075" y="695044"/>
            <a:ext cx="2541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multispectral relit result</a:t>
            </a:r>
            <a:endParaRPr lang="en-US" sz="16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5638800" y="1423711"/>
            <a:ext cx="1769855" cy="2367239"/>
            <a:chOff x="4818198" y="1278205"/>
            <a:chExt cx="1769855" cy="236723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379"/>
            <a:stretch/>
          </p:blipFill>
          <p:spPr>
            <a:xfrm>
              <a:off x="4818923" y="2714514"/>
              <a:ext cx="1769130" cy="93093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  <p:grpSp>
          <p:nvGrpSpPr>
            <p:cNvPr id="31" name="Group 30"/>
            <p:cNvGrpSpPr/>
            <p:nvPr/>
          </p:nvGrpSpPr>
          <p:grpSpPr>
            <a:xfrm>
              <a:off x="4818198" y="1278205"/>
              <a:ext cx="1761613" cy="1428791"/>
              <a:chOff x="4426131" y="1121228"/>
              <a:chExt cx="1931505" cy="1566585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4891146" y="1121228"/>
                <a:ext cx="457200" cy="264662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5346193" y="1385890"/>
                <a:ext cx="1011443" cy="1301923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4426131" y="1385890"/>
                <a:ext cx="465017" cy="1301923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TextBox 31"/>
          <p:cNvSpPr txBox="1"/>
          <p:nvPr/>
        </p:nvSpPr>
        <p:spPr>
          <a:xfrm>
            <a:off x="-7599" y="5449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Image-Based Relighting Results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016209" y="3959630"/>
            <a:ext cx="1702691" cy="477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Average color </a:t>
            </a:r>
          </a:p>
          <a:p>
            <a:pPr algn="ctr"/>
            <a:r>
              <a:rPr lang="en-US" sz="1400" dirty="0" smtClean="0"/>
              <a:t>error = 2.7% 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7208133" y="3959630"/>
            <a:ext cx="170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Average color </a:t>
            </a:r>
          </a:p>
          <a:p>
            <a:pPr algn="ctr"/>
            <a:r>
              <a:rPr lang="en-US" sz="1400" dirty="0" smtClean="0"/>
              <a:t>error = 2.0%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5150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11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/>
          <p:cNvGrpSpPr/>
          <p:nvPr/>
        </p:nvGrpSpPr>
        <p:grpSpPr>
          <a:xfrm>
            <a:off x="2140198" y="1123950"/>
            <a:ext cx="5647036" cy="2693124"/>
            <a:chOff x="255450" y="1084765"/>
            <a:chExt cx="5647036" cy="2693124"/>
          </a:xfrm>
        </p:grpSpPr>
        <p:grpSp>
          <p:nvGrpSpPr>
            <p:cNvPr id="105" name="Group 104"/>
            <p:cNvGrpSpPr/>
            <p:nvPr/>
          </p:nvGrpSpPr>
          <p:grpSpPr>
            <a:xfrm>
              <a:off x="304800" y="1139734"/>
              <a:ext cx="5545732" cy="2588779"/>
              <a:chOff x="867419" y="747947"/>
              <a:chExt cx="5444915" cy="2541717"/>
            </a:xfrm>
          </p:grpSpPr>
          <p:grpSp>
            <p:nvGrpSpPr>
              <p:cNvPr id="107" name="Group 106"/>
              <p:cNvGrpSpPr/>
              <p:nvPr/>
            </p:nvGrpSpPr>
            <p:grpSpPr>
              <a:xfrm>
                <a:off x="874503" y="2470841"/>
                <a:ext cx="5434822" cy="378575"/>
                <a:chOff x="762000" y="968113"/>
                <a:chExt cx="5434822" cy="378575"/>
              </a:xfrm>
            </p:grpSpPr>
            <p:pic>
              <p:nvPicPr>
                <p:cNvPr id="178" name="Picture 17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2000" y="971550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179" name="Picture 178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027" y="968113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180" name="Picture 179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6062" y="971550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181" name="Picture 18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5994" y="971550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182" name="Picture 18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5925" y="971550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183" name="Picture 18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5856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84" name="Picture 183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7887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85" name="Picture 184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9918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86" name="Picture 185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9850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87" name="Picture 186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9781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88" name="Picture 187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7621" y="968113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189" name="Picture 188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9652" y="968113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190" name="Picture 189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1683" y="968113"/>
                  <a:ext cx="375139" cy="375138"/>
                </a:xfrm>
                <a:prstGeom prst="rect">
                  <a:avLst/>
                </a:prstGeom>
              </p:spPr>
            </p:pic>
          </p:grpSp>
          <p:grpSp>
            <p:nvGrpSpPr>
              <p:cNvPr id="108" name="Group 107"/>
              <p:cNvGrpSpPr/>
              <p:nvPr/>
            </p:nvGrpSpPr>
            <p:grpSpPr>
              <a:xfrm>
                <a:off x="867419" y="747947"/>
                <a:ext cx="5437097" cy="378534"/>
                <a:chOff x="760064" y="1386863"/>
                <a:chExt cx="5437097" cy="378534"/>
              </a:xfrm>
            </p:grpSpPr>
            <p:pic>
              <p:nvPicPr>
                <p:cNvPr id="165" name="Picture 164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0064" y="1389386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66" name="Picture 165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028" y="1389386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67" name="Picture 166"/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7344" y="1386863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168" name="Picture 167"/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7204" y="1391806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169" name="Picture 168"/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4714" y="1389386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170" name="Picture 169"/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4259" y="1386863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71" name="Picture 170"/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7888" y="1386863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72" name="Picture 171"/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2822" y="1389427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173" name="Picture 172"/>
                <p:cNvPicPr>
                  <a:picLocks noChangeAspect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1399" y="1389283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174" name="Picture 173"/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8909" y="1386863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175" name="Picture 174"/>
                <p:cNvPicPr>
                  <a:picLocks noChangeAspect="1"/>
                </p:cNvPicPr>
                <p:nvPr/>
              </p:nvPicPr>
              <p:blipFill>
                <a:blip r:embed="rId2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6024" y="1386863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76" name="Picture 175"/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9653" y="1386863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77" name="Picture 176"/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4587" y="1389427"/>
                  <a:ext cx="372574" cy="372574"/>
                </a:xfrm>
                <a:prstGeom prst="rect">
                  <a:avLst/>
                </a:prstGeom>
              </p:spPr>
            </p:pic>
          </p:grpSp>
          <p:grpSp>
            <p:nvGrpSpPr>
              <p:cNvPr id="109" name="Group 108"/>
              <p:cNvGrpSpPr/>
              <p:nvPr/>
            </p:nvGrpSpPr>
            <p:grpSpPr>
              <a:xfrm>
                <a:off x="867419" y="1175530"/>
                <a:ext cx="5437097" cy="378534"/>
                <a:chOff x="760063" y="1806612"/>
                <a:chExt cx="5437097" cy="378534"/>
              </a:xfrm>
            </p:grpSpPr>
            <p:pic>
              <p:nvPicPr>
                <p:cNvPr id="152" name="Picture 151"/>
                <p:cNvPicPr>
                  <a:picLocks noChangeAspect="1"/>
                </p:cNvPicPr>
                <p:nvPr/>
              </p:nvPicPr>
              <p:blipFill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0063" y="180913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53" name="Picture 152"/>
                <p:cNvPicPr>
                  <a:picLocks noChangeAspect="1"/>
                </p:cNvPicPr>
                <p:nvPr/>
              </p:nvPicPr>
              <p:blipFill>
                <a:blip r:embed="rId3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027" y="180913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54" name="Picture 153"/>
                <p:cNvPicPr>
                  <a:picLocks noChangeAspect="1"/>
                </p:cNvPicPr>
                <p:nvPr/>
              </p:nvPicPr>
              <p:blipFill>
                <a:blip r:embed="rId3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7343" y="1806612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155" name="Picture 154"/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7203" y="1811555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156" name="Picture 155"/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4713" y="1809135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157" name="Picture 156"/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4258" y="180661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58" name="Picture 157"/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7887" y="180661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59" name="Picture 158"/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2821" y="1809176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160" name="Picture 159"/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1398" y="1809032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161" name="Picture 160"/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8908" y="1806612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162" name="Picture 161"/>
                <p:cNvPicPr>
                  <a:picLocks noChangeAspect="1"/>
                </p:cNvPicPr>
                <p:nvPr/>
              </p:nvPicPr>
              <p:blipFill>
                <a:blip r:embed="rId3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6023" y="180661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63" name="Picture 162"/>
                <p:cNvPicPr>
                  <a:picLocks noChangeAspect="1"/>
                </p:cNvPicPr>
                <p:nvPr/>
              </p:nvPicPr>
              <p:blipFill>
                <a:blip r:embed="rId4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9652" y="180661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64" name="Picture 163"/>
                <p:cNvPicPr>
                  <a:picLocks noChangeAspect="1"/>
                </p:cNvPicPr>
                <p:nvPr/>
              </p:nvPicPr>
              <p:blipFill>
                <a:blip r:embed="rId4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4586" y="1809176"/>
                  <a:ext cx="372574" cy="372574"/>
                </a:xfrm>
                <a:prstGeom prst="rect">
                  <a:avLst/>
                </a:prstGeom>
              </p:spPr>
            </p:pic>
          </p:grpSp>
          <p:grpSp>
            <p:nvGrpSpPr>
              <p:cNvPr id="110" name="Group 109"/>
              <p:cNvGrpSpPr/>
              <p:nvPr/>
            </p:nvGrpSpPr>
            <p:grpSpPr>
              <a:xfrm>
                <a:off x="870285" y="1609233"/>
                <a:ext cx="5437097" cy="378534"/>
                <a:chOff x="760063" y="2227561"/>
                <a:chExt cx="5437097" cy="378534"/>
              </a:xfrm>
            </p:grpSpPr>
            <p:pic>
              <p:nvPicPr>
                <p:cNvPr id="139" name="Picture 138"/>
                <p:cNvPicPr>
                  <a:picLocks noChangeAspect="1"/>
                </p:cNvPicPr>
                <p:nvPr/>
              </p:nvPicPr>
              <p:blipFill>
                <a:blip r:embed="rId4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0063" y="2230084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40" name="Picture 139"/>
                <p:cNvPicPr>
                  <a:picLocks noChangeAspect="1"/>
                </p:cNvPicPr>
                <p:nvPr/>
              </p:nvPicPr>
              <p:blipFill>
                <a:blip r:embed="rId4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027" y="2230084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41" name="Picture 140"/>
                <p:cNvPicPr>
                  <a:picLocks noChangeAspect="1"/>
                </p:cNvPicPr>
                <p:nvPr/>
              </p:nvPicPr>
              <p:blipFill>
                <a:blip r:embed="rId4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7343" y="2227561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142" name="Picture 141"/>
                <p:cNvPicPr>
                  <a:picLocks noChangeAspect="1"/>
                </p:cNvPicPr>
                <p:nvPr/>
              </p:nvPicPr>
              <p:blipFill>
                <a:blip r:embed="rId4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7203" y="2232504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143" name="Picture 142"/>
                <p:cNvPicPr>
                  <a:picLocks noChangeAspect="1"/>
                </p:cNvPicPr>
                <p:nvPr/>
              </p:nvPicPr>
              <p:blipFill>
                <a:blip r:embed="rId4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4713" y="2230084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144" name="Picture 143"/>
                <p:cNvPicPr>
                  <a:picLocks noChangeAspect="1"/>
                </p:cNvPicPr>
                <p:nvPr/>
              </p:nvPicPr>
              <p:blipFill>
                <a:blip r:embed="rId4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4258" y="2227561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45" name="Picture 144"/>
                <p:cNvPicPr>
                  <a:picLocks noChangeAspect="1"/>
                </p:cNvPicPr>
                <p:nvPr/>
              </p:nvPicPr>
              <p:blipFill>
                <a:blip r:embed="rId4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7887" y="2227561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46" name="Picture 145"/>
                <p:cNvPicPr>
                  <a:picLocks noChangeAspect="1"/>
                </p:cNvPicPr>
                <p:nvPr/>
              </p:nvPicPr>
              <p:blipFill>
                <a:blip r:embed="rId4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2821" y="2230125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147" name="Picture 146"/>
                <p:cNvPicPr>
                  <a:picLocks noChangeAspect="1"/>
                </p:cNvPicPr>
                <p:nvPr/>
              </p:nvPicPr>
              <p:blipFill>
                <a:blip r:embed="rId5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1398" y="2229981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148" name="Picture 147"/>
                <p:cNvPicPr>
                  <a:picLocks noChangeAspect="1"/>
                </p:cNvPicPr>
                <p:nvPr/>
              </p:nvPicPr>
              <p:blipFill>
                <a:blip r:embed="rId5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8908" y="2227561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149" name="Picture 148"/>
                <p:cNvPicPr>
                  <a:picLocks noChangeAspect="1"/>
                </p:cNvPicPr>
                <p:nvPr/>
              </p:nvPicPr>
              <p:blipFill>
                <a:blip r:embed="rId5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6023" y="2227561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50" name="Picture 149"/>
                <p:cNvPicPr>
                  <a:picLocks noChangeAspect="1"/>
                </p:cNvPicPr>
                <p:nvPr/>
              </p:nvPicPr>
              <p:blipFill>
                <a:blip r:embed="rId5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9652" y="2227561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51" name="Picture 150"/>
                <p:cNvPicPr>
                  <a:picLocks noChangeAspect="1"/>
                </p:cNvPicPr>
                <p:nvPr/>
              </p:nvPicPr>
              <p:blipFill>
                <a:blip r:embed="rId5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4586" y="2230125"/>
                  <a:ext cx="372574" cy="372574"/>
                </a:xfrm>
                <a:prstGeom prst="rect">
                  <a:avLst/>
                </a:prstGeom>
              </p:spPr>
            </p:pic>
          </p:grpSp>
          <p:grpSp>
            <p:nvGrpSpPr>
              <p:cNvPr id="111" name="Group 110"/>
              <p:cNvGrpSpPr/>
              <p:nvPr/>
            </p:nvGrpSpPr>
            <p:grpSpPr>
              <a:xfrm>
                <a:off x="874503" y="2040109"/>
                <a:ext cx="5437097" cy="378534"/>
                <a:chOff x="766637" y="2653015"/>
                <a:chExt cx="5437097" cy="378534"/>
              </a:xfrm>
            </p:grpSpPr>
            <p:pic>
              <p:nvPicPr>
                <p:cNvPr id="126" name="Picture 125"/>
                <p:cNvPicPr>
                  <a:picLocks noChangeAspect="1"/>
                </p:cNvPicPr>
                <p:nvPr/>
              </p:nvPicPr>
              <p:blipFill>
                <a:blip r:embed="rId5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637" y="2655538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27" name="Picture 126"/>
                <p:cNvPicPr>
                  <a:picLocks noChangeAspect="1"/>
                </p:cNvPicPr>
                <p:nvPr/>
              </p:nvPicPr>
              <p:blipFill>
                <a:blip r:embed="rId5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3601" y="2655538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28" name="Picture 127"/>
                <p:cNvPicPr>
                  <a:picLocks noChangeAspect="1"/>
                </p:cNvPicPr>
                <p:nvPr/>
              </p:nvPicPr>
              <p:blipFill>
                <a:blip r:embed="rId5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13917" y="2653015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129" name="Picture 128"/>
                <p:cNvPicPr>
                  <a:picLocks noChangeAspect="1"/>
                </p:cNvPicPr>
                <p:nvPr/>
              </p:nvPicPr>
              <p:blipFill>
                <a:blip r:embed="rId5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33777" y="2657958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130" name="Picture 129"/>
                <p:cNvPicPr>
                  <a:picLocks noChangeAspect="1"/>
                </p:cNvPicPr>
                <p:nvPr/>
              </p:nvPicPr>
              <p:blipFill>
                <a:blip r:embed="rId5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1287" y="2655538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131" name="Picture 130"/>
                <p:cNvPicPr>
                  <a:picLocks noChangeAspect="1"/>
                </p:cNvPicPr>
                <p:nvPr/>
              </p:nvPicPr>
              <p:blipFill>
                <a:blip r:embed="rId6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70832" y="265301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32" name="Picture 131"/>
                <p:cNvPicPr>
                  <a:picLocks noChangeAspect="1"/>
                </p:cNvPicPr>
                <p:nvPr/>
              </p:nvPicPr>
              <p:blipFill>
                <a:blip r:embed="rId6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4461" y="265301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33" name="Picture 132"/>
                <p:cNvPicPr>
                  <a:picLocks noChangeAspect="1"/>
                </p:cNvPicPr>
                <p:nvPr/>
              </p:nvPicPr>
              <p:blipFill>
                <a:blip r:embed="rId6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9395" y="2655579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134" name="Picture 133"/>
                <p:cNvPicPr>
                  <a:picLocks noChangeAspect="1"/>
                </p:cNvPicPr>
                <p:nvPr/>
              </p:nvPicPr>
              <p:blipFill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7972" y="2655435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135" name="Picture 134"/>
                <p:cNvPicPr>
                  <a:picLocks noChangeAspect="1"/>
                </p:cNvPicPr>
                <p:nvPr/>
              </p:nvPicPr>
              <p:blipFill>
                <a:blip r:embed="rId6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55482" y="2653015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136" name="Picture 135"/>
                <p:cNvPicPr>
                  <a:picLocks noChangeAspect="1"/>
                </p:cNvPicPr>
                <p:nvPr/>
              </p:nvPicPr>
              <p:blipFill>
                <a:blip r:embed="rId6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82597" y="265301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37" name="Picture 136"/>
                <p:cNvPicPr>
                  <a:picLocks noChangeAspect="1"/>
                </p:cNvPicPr>
                <p:nvPr/>
              </p:nvPicPr>
              <p:blipFill>
                <a:blip r:embed="rId6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06226" y="265301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38" name="Picture 137"/>
                <p:cNvPicPr>
                  <a:picLocks noChangeAspect="1"/>
                </p:cNvPicPr>
                <p:nvPr/>
              </p:nvPicPr>
              <p:blipFill>
                <a:blip r:embed="rId6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31160" y="2655579"/>
                  <a:ext cx="372574" cy="372574"/>
                </a:xfrm>
                <a:prstGeom prst="rect">
                  <a:avLst/>
                </a:prstGeom>
              </p:spPr>
            </p:pic>
          </p:grpSp>
          <p:grpSp>
            <p:nvGrpSpPr>
              <p:cNvPr id="112" name="Group 111"/>
              <p:cNvGrpSpPr/>
              <p:nvPr/>
            </p:nvGrpSpPr>
            <p:grpSpPr>
              <a:xfrm>
                <a:off x="875237" y="2911130"/>
                <a:ext cx="5437097" cy="378534"/>
                <a:chOff x="766637" y="3079332"/>
                <a:chExt cx="5437097" cy="378534"/>
              </a:xfrm>
            </p:grpSpPr>
            <p:pic>
              <p:nvPicPr>
                <p:cNvPr id="113" name="Picture 112"/>
                <p:cNvPicPr>
                  <a:picLocks noChangeAspect="1"/>
                </p:cNvPicPr>
                <p:nvPr/>
              </p:nvPicPr>
              <p:blipFill>
                <a:blip r:embed="rId6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637" y="308185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14" name="Picture 113"/>
                <p:cNvPicPr>
                  <a:picLocks noChangeAspect="1"/>
                </p:cNvPicPr>
                <p:nvPr/>
              </p:nvPicPr>
              <p:blipFill>
                <a:blip r:embed="rId6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3601" y="308185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15" name="Picture 114"/>
                <p:cNvPicPr>
                  <a:picLocks noChangeAspect="1"/>
                </p:cNvPicPr>
                <p:nvPr/>
              </p:nvPicPr>
              <p:blipFill>
                <a:blip r:embed="rId7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13917" y="3079332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116" name="Picture 115"/>
                <p:cNvPicPr>
                  <a:picLocks noChangeAspect="1"/>
                </p:cNvPicPr>
                <p:nvPr/>
              </p:nvPicPr>
              <p:blipFill>
                <a:blip r:embed="rId7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33777" y="3084275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117" name="Picture 116"/>
                <p:cNvPicPr>
                  <a:picLocks noChangeAspect="1"/>
                </p:cNvPicPr>
                <p:nvPr/>
              </p:nvPicPr>
              <p:blipFill>
                <a:blip r:embed="rId7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1287" y="3081855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118" name="Picture 117"/>
                <p:cNvPicPr>
                  <a:picLocks noChangeAspect="1"/>
                </p:cNvPicPr>
                <p:nvPr/>
              </p:nvPicPr>
              <p:blipFill>
                <a:blip r:embed="rId7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70832" y="307933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19" name="Picture 118"/>
                <p:cNvPicPr>
                  <a:picLocks noChangeAspect="1"/>
                </p:cNvPicPr>
                <p:nvPr/>
              </p:nvPicPr>
              <p:blipFill>
                <a:blip r:embed="rId7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4461" y="307933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20" name="Picture 119"/>
                <p:cNvPicPr>
                  <a:picLocks noChangeAspect="1"/>
                </p:cNvPicPr>
                <p:nvPr/>
              </p:nvPicPr>
              <p:blipFill>
                <a:blip r:embed="rId7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9395" y="3081896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121" name="Picture 120"/>
                <p:cNvPicPr>
                  <a:picLocks noChangeAspect="1"/>
                </p:cNvPicPr>
                <p:nvPr/>
              </p:nvPicPr>
              <p:blipFill>
                <a:blip r:embed="rId7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7972" y="3081752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122" name="Picture 121"/>
                <p:cNvPicPr>
                  <a:picLocks noChangeAspect="1"/>
                </p:cNvPicPr>
                <p:nvPr/>
              </p:nvPicPr>
              <p:blipFill>
                <a:blip r:embed="rId7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55482" y="3079332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123" name="Picture 122"/>
                <p:cNvPicPr>
                  <a:picLocks noChangeAspect="1"/>
                </p:cNvPicPr>
                <p:nvPr/>
              </p:nvPicPr>
              <p:blipFill>
                <a:blip r:embed="rId7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82597" y="307933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24" name="Picture 123"/>
                <p:cNvPicPr>
                  <a:picLocks noChangeAspect="1"/>
                </p:cNvPicPr>
                <p:nvPr/>
              </p:nvPicPr>
              <p:blipFill>
                <a:blip r:embed="rId7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06226" y="307933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25" name="Picture 124"/>
                <p:cNvPicPr>
                  <a:picLocks noChangeAspect="1"/>
                </p:cNvPicPr>
                <p:nvPr/>
              </p:nvPicPr>
              <p:blipFill>
                <a:blip r:embed="rId8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31160" y="3081896"/>
                  <a:ext cx="372574" cy="372574"/>
                </a:xfrm>
                <a:prstGeom prst="rect">
                  <a:avLst/>
                </a:prstGeom>
              </p:spPr>
            </p:pic>
          </p:grpSp>
        </p:grpSp>
        <p:sp>
          <p:nvSpPr>
            <p:cNvPr id="106" name="Rectangle 105"/>
            <p:cNvSpPr/>
            <p:nvPr/>
          </p:nvSpPr>
          <p:spPr>
            <a:xfrm>
              <a:off x="255450" y="1084765"/>
              <a:ext cx="5647036" cy="2693124"/>
            </a:xfrm>
            <a:prstGeom prst="rect">
              <a:avLst/>
            </a:pr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3679" y="288306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Monochrome Multispectral Reflectance Field</a:t>
            </a:r>
            <a:endParaRPr lang="en-US" sz="2400" dirty="0"/>
          </a:p>
        </p:txBody>
      </p:sp>
      <p:sp>
        <p:nvSpPr>
          <p:cNvPr id="90" name="Rectangle 89"/>
          <p:cNvSpPr/>
          <p:nvPr/>
        </p:nvSpPr>
        <p:spPr>
          <a:xfrm>
            <a:off x="1261895" y="4075932"/>
            <a:ext cx="66202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j-lt"/>
                <a:cs typeface="Times New Roman" panose="02020603050405020304" pitchFamily="18" charset="0"/>
              </a:rPr>
              <a:t>Monochrome multispectral reflectance field basis images,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R(ɵ, ɸ, u, v, s)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39405" y="1123950"/>
            <a:ext cx="5647036" cy="2693124"/>
            <a:chOff x="255450" y="1084765"/>
            <a:chExt cx="5647036" cy="2693124"/>
          </a:xfrm>
        </p:grpSpPr>
        <p:grpSp>
          <p:nvGrpSpPr>
            <p:cNvPr id="4" name="Group 3"/>
            <p:cNvGrpSpPr/>
            <p:nvPr/>
          </p:nvGrpSpPr>
          <p:grpSpPr>
            <a:xfrm>
              <a:off x="304800" y="1139734"/>
              <a:ext cx="5545732" cy="2588779"/>
              <a:chOff x="867419" y="747947"/>
              <a:chExt cx="5444915" cy="2541717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874503" y="2470841"/>
                <a:ext cx="5434821" cy="378575"/>
                <a:chOff x="762000" y="968113"/>
                <a:chExt cx="5434821" cy="378575"/>
              </a:xfrm>
            </p:grpSpPr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>
                <a:blip r:embed="rId8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2000" y="971550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>
                <a:blip r:embed="rId8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027" y="968113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79" name="Picture 78"/>
                <p:cNvPicPr>
                  <a:picLocks noChangeAspect="1"/>
                </p:cNvPicPr>
                <p:nvPr/>
              </p:nvPicPr>
              <p:blipFill>
                <a:blip r:embed="rId8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6062" y="971550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>
                <a:blip r:embed="rId8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5994" y="971550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>
                <a:blip r:embed="rId8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5925" y="971550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>
                <a:blip r:embed="rId8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5856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83" name="Picture 82"/>
                <p:cNvPicPr>
                  <a:picLocks noChangeAspect="1"/>
                </p:cNvPicPr>
                <p:nvPr/>
              </p:nvPicPr>
              <p:blipFill>
                <a:blip r:embed="rId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7887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8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9918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85" name="Picture 84"/>
                <p:cNvPicPr>
                  <a:picLocks noChangeAspect="1"/>
                </p:cNvPicPr>
                <p:nvPr/>
              </p:nvPicPr>
              <p:blipFill>
                <a:blip r:embed="rId8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9850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86" name="Picture 85"/>
                <p:cNvPicPr>
                  <a:picLocks noChangeAspect="1"/>
                </p:cNvPicPr>
                <p:nvPr/>
              </p:nvPicPr>
              <p:blipFill>
                <a:blip r:embed="rId9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9781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87" name="Picture 86"/>
                <p:cNvPicPr>
                  <a:picLocks noChangeAspect="1"/>
                </p:cNvPicPr>
                <p:nvPr/>
              </p:nvPicPr>
              <p:blipFill>
                <a:blip r:embed="rId9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7621" y="968113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>
                <a:blip r:embed="rId9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9652" y="968113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9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1683" y="968113"/>
                  <a:ext cx="375138" cy="375138"/>
                </a:xfrm>
                <a:prstGeom prst="rect">
                  <a:avLst/>
                </a:prstGeom>
              </p:spPr>
            </p:pic>
          </p:grpSp>
          <p:grpSp>
            <p:nvGrpSpPr>
              <p:cNvPr id="7" name="Group 6"/>
              <p:cNvGrpSpPr/>
              <p:nvPr/>
            </p:nvGrpSpPr>
            <p:grpSpPr>
              <a:xfrm>
                <a:off x="867419" y="747947"/>
                <a:ext cx="5437097" cy="378534"/>
                <a:chOff x="760064" y="1386863"/>
                <a:chExt cx="5437097" cy="378534"/>
              </a:xfrm>
            </p:grpSpPr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9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0064" y="1389386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65" name="Picture 64"/>
                <p:cNvPicPr>
                  <a:picLocks noChangeAspect="1"/>
                </p:cNvPicPr>
                <p:nvPr/>
              </p:nvPicPr>
              <p:blipFill>
                <a:blip r:embed="rId9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028" y="1389386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9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7344" y="1386863"/>
                  <a:ext cx="372574" cy="372573"/>
                </a:xfrm>
                <a:prstGeom prst="rect">
                  <a:avLst/>
                </a:prstGeom>
              </p:spPr>
            </p:pic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>
                <a:blip r:embed="rId9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7204" y="1391806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68" name="Picture 67"/>
                <p:cNvPicPr>
                  <a:picLocks noChangeAspect="1"/>
                </p:cNvPicPr>
                <p:nvPr/>
              </p:nvPicPr>
              <p:blipFill>
                <a:blip r:embed="rId9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4714" y="1389386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9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4259" y="1386863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10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7888" y="1386863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10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2822" y="1389427"/>
                  <a:ext cx="372574" cy="372573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10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1399" y="1389283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10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8909" y="1386863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10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6024" y="1386863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>
                <a:blip r:embed="rId10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9653" y="1386863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>
                <a:blip r:embed="rId10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4587" y="1389427"/>
                  <a:ext cx="372574" cy="372573"/>
                </a:xfrm>
                <a:prstGeom prst="rect">
                  <a:avLst/>
                </a:prstGeom>
              </p:spPr>
            </p:pic>
          </p:grpSp>
          <p:grpSp>
            <p:nvGrpSpPr>
              <p:cNvPr id="8" name="Group 7"/>
              <p:cNvGrpSpPr/>
              <p:nvPr/>
            </p:nvGrpSpPr>
            <p:grpSpPr>
              <a:xfrm>
                <a:off x="867419" y="1175530"/>
                <a:ext cx="5437097" cy="378534"/>
                <a:chOff x="760063" y="1806612"/>
                <a:chExt cx="5437097" cy="378534"/>
              </a:xfrm>
            </p:grpSpPr>
            <p:pic>
              <p:nvPicPr>
                <p:cNvPr id="51" name="Picture 50"/>
                <p:cNvPicPr>
                  <a:picLocks noChangeAspect="1"/>
                </p:cNvPicPr>
                <p:nvPr/>
              </p:nvPicPr>
              <p:blipFill>
                <a:blip r:embed="rId10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0063" y="180913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10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027" y="180913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10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7343" y="1806612"/>
                  <a:ext cx="372574" cy="372573"/>
                </a:xfrm>
                <a:prstGeom prst="rect">
                  <a:avLst/>
                </a:prstGeom>
              </p:spPr>
            </p:pic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>
                <a:blip r:embed="rId1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7203" y="1811555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1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4713" y="1809135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>
                <a:blip r:embed="rId1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4258" y="180661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>
                <a:blip r:embed="rId1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7887" y="180661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1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2821" y="1809176"/>
                  <a:ext cx="372574" cy="372573"/>
                </a:xfrm>
                <a:prstGeom prst="rect">
                  <a:avLst/>
                </a:prstGeom>
              </p:spPr>
            </p:pic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>
                <a:blip r:embed="rId1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1398" y="1809032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>
                <a:blip r:embed="rId1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8908" y="1806612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>
                <a:blip r:embed="rId1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6023" y="180661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>
                <a:blip r:embed="rId1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9652" y="180661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>
                <a:blip r:embed="rId1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4586" y="1809176"/>
                  <a:ext cx="372574" cy="372573"/>
                </a:xfrm>
                <a:prstGeom prst="rect">
                  <a:avLst/>
                </a:prstGeom>
              </p:spPr>
            </p:pic>
          </p:grpSp>
          <p:grpSp>
            <p:nvGrpSpPr>
              <p:cNvPr id="9" name="Group 8"/>
              <p:cNvGrpSpPr/>
              <p:nvPr/>
            </p:nvGrpSpPr>
            <p:grpSpPr>
              <a:xfrm>
                <a:off x="870285" y="1609233"/>
                <a:ext cx="5437097" cy="378534"/>
                <a:chOff x="760063" y="2227561"/>
                <a:chExt cx="5437097" cy="378534"/>
              </a:xfrm>
            </p:grpSpPr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1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0063" y="2230084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1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027" y="2230084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>
                <a:blip r:embed="rId1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7343" y="2227561"/>
                  <a:ext cx="372574" cy="372573"/>
                </a:xfrm>
                <a:prstGeom prst="rect">
                  <a:avLst/>
                </a:prstGeom>
              </p:spPr>
            </p:pic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1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7203" y="2232504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>
                <a:blip r:embed="rId1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4713" y="2230084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>
                <a:blip r:embed="rId1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4258" y="2227561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>
                <a:blip r:embed="rId12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7887" y="2227561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>
                <a:blip r:embed="rId1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2821" y="2230125"/>
                  <a:ext cx="372574" cy="372573"/>
                </a:xfrm>
                <a:prstGeom prst="rect">
                  <a:avLst/>
                </a:prstGeom>
              </p:spPr>
            </p:pic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12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1398" y="2229981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>
                <a:blip r:embed="rId1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8908" y="2227561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13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6023" y="2227561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>
                <a:blip r:embed="rId13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9652" y="2227561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>
                <a:blip r:embed="rId1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4586" y="2230125"/>
                  <a:ext cx="372574" cy="372573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 9"/>
              <p:cNvGrpSpPr/>
              <p:nvPr/>
            </p:nvGrpSpPr>
            <p:grpSpPr>
              <a:xfrm>
                <a:off x="874503" y="2040109"/>
                <a:ext cx="5437097" cy="378534"/>
                <a:chOff x="766637" y="2653015"/>
                <a:chExt cx="5437097" cy="378534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1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637" y="2655538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1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3601" y="2655538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13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13917" y="2653015"/>
                  <a:ext cx="372574" cy="372573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13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33777" y="2657958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13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1287" y="2655538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3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70832" y="265301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13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4461" y="265301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14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9395" y="2655579"/>
                  <a:ext cx="372574" cy="372573"/>
                </a:xfrm>
                <a:prstGeom prst="rect">
                  <a:avLst/>
                </a:prstGeom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4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7972" y="2655435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14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55482" y="2653015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14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82597" y="265301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14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06226" y="265301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14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31160" y="2655579"/>
                  <a:ext cx="372574" cy="372573"/>
                </a:xfrm>
                <a:prstGeom prst="rect">
                  <a:avLst/>
                </a:prstGeom>
              </p:spPr>
            </p:pic>
          </p:grpSp>
          <p:grpSp>
            <p:nvGrpSpPr>
              <p:cNvPr id="11" name="Group 10"/>
              <p:cNvGrpSpPr/>
              <p:nvPr/>
            </p:nvGrpSpPr>
            <p:grpSpPr>
              <a:xfrm>
                <a:off x="875237" y="2911130"/>
                <a:ext cx="5437097" cy="378534"/>
                <a:chOff x="766637" y="3079332"/>
                <a:chExt cx="5437097" cy="378534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14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637" y="308185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14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3601" y="308185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14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13917" y="3079332"/>
                  <a:ext cx="372574" cy="372573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14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33777" y="3084275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15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1287" y="3081855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15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70832" y="307933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15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4461" y="307933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15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9395" y="3081896"/>
                  <a:ext cx="372574" cy="372573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15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7972" y="3081752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15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55482" y="3079332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15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82597" y="307933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15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06226" y="307933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15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31160" y="3081896"/>
                  <a:ext cx="372574" cy="372573"/>
                </a:xfrm>
                <a:prstGeom prst="rect">
                  <a:avLst/>
                </a:prstGeom>
              </p:spPr>
            </p:pic>
          </p:grpSp>
        </p:grpSp>
        <p:sp>
          <p:nvSpPr>
            <p:cNvPr id="5" name="Rectangle 4"/>
            <p:cNvSpPr/>
            <p:nvPr/>
          </p:nvSpPr>
          <p:spPr>
            <a:xfrm>
              <a:off x="255450" y="1084765"/>
              <a:ext cx="5647036" cy="2693124"/>
            </a:xfrm>
            <a:prstGeom prst="rect">
              <a:avLst/>
            </a:pr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76308"/>
            <a:ext cx="382084" cy="382084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11808"/>
            <a:ext cx="382084" cy="3820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58978"/>
            <a:ext cx="382084" cy="3820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491586"/>
            <a:ext cx="382084" cy="382084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91" y="2929060"/>
            <a:ext cx="382085" cy="382084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376230"/>
            <a:ext cx="382084" cy="382084"/>
          </a:xfrm>
          <a:prstGeom prst="rect">
            <a:avLst/>
          </a:prstGeom>
        </p:spPr>
      </p:pic>
      <p:sp>
        <p:nvSpPr>
          <p:cNvPr id="98" name="AutoShape 42"/>
          <p:cNvSpPr>
            <a:spLocks noChangeArrowheads="1"/>
          </p:cNvSpPr>
          <p:nvPr/>
        </p:nvSpPr>
        <p:spPr bwMode="auto">
          <a:xfrm>
            <a:off x="1830475" y="1287613"/>
            <a:ext cx="265790" cy="159474"/>
          </a:xfrm>
          <a:prstGeom prst="rightArrow">
            <a:avLst>
              <a:gd name="adj1" fmla="val 50000"/>
              <a:gd name="adj2" fmla="val 76389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AutoShape 42"/>
          <p:cNvSpPr>
            <a:spLocks noChangeArrowheads="1"/>
          </p:cNvSpPr>
          <p:nvPr/>
        </p:nvSpPr>
        <p:spPr bwMode="auto">
          <a:xfrm>
            <a:off x="1827601" y="1729526"/>
            <a:ext cx="265790" cy="159474"/>
          </a:xfrm>
          <a:prstGeom prst="rightArrow">
            <a:avLst>
              <a:gd name="adj1" fmla="val 50000"/>
              <a:gd name="adj2" fmla="val 76389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" name="AutoShape 42"/>
          <p:cNvSpPr>
            <a:spLocks noChangeArrowheads="1"/>
          </p:cNvSpPr>
          <p:nvPr/>
        </p:nvSpPr>
        <p:spPr bwMode="auto">
          <a:xfrm>
            <a:off x="1827601" y="2173740"/>
            <a:ext cx="265790" cy="159474"/>
          </a:xfrm>
          <a:prstGeom prst="rightArrow">
            <a:avLst>
              <a:gd name="adj1" fmla="val 50000"/>
              <a:gd name="adj2" fmla="val 76389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AutoShape 42"/>
          <p:cNvSpPr>
            <a:spLocks noChangeArrowheads="1"/>
          </p:cNvSpPr>
          <p:nvPr/>
        </p:nvSpPr>
        <p:spPr bwMode="auto">
          <a:xfrm>
            <a:off x="1812546" y="2607543"/>
            <a:ext cx="265790" cy="159474"/>
          </a:xfrm>
          <a:prstGeom prst="rightArrow">
            <a:avLst>
              <a:gd name="adj1" fmla="val 50000"/>
              <a:gd name="adj2" fmla="val 76389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AutoShape 42"/>
          <p:cNvSpPr>
            <a:spLocks noChangeArrowheads="1"/>
          </p:cNvSpPr>
          <p:nvPr/>
        </p:nvSpPr>
        <p:spPr bwMode="auto">
          <a:xfrm>
            <a:off x="1822212" y="3047172"/>
            <a:ext cx="265790" cy="159474"/>
          </a:xfrm>
          <a:prstGeom prst="rightArrow">
            <a:avLst>
              <a:gd name="adj1" fmla="val 50000"/>
              <a:gd name="adj2" fmla="val 76389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" name="AutoShape 42"/>
          <p:cNvSpPr>
            <a:spLocks noChangeArrowheads="1"/>
          </p:cNvSpPr>
          <p:nvPr/>
        </p:nvSpPr>
        <p:spPr bwMode="auto">
          <a:xfrm>
            <a:off x="1825143" y="3492599"/>
            <a:ext cx="265790" cy="159474"/>
          </a:xfrm>
          <a:prstGeom prst="rightArrow">
            <a:avLst>
              <a:gd name="adj1" fmla="val 50000"/>
              <a:gd name="adj2" fmla="val 76389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0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14300"/>
            <a:ext cx="82296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Matching A Color Chart with a Monochrome Camera</a:t>
            </a:r>
            <a:endParaRPr lang="en-US" sz="24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88579" y="724680"/>
            <a:ext cx="905692" cy="762000"/>
          </a:xfrm>
          <a:prstGeom prst="rect">
            <a:avLst/>
          </a:prstGeom>
          <a:noFill/>
          <a:ln w="31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63919" y="623992"/>
            <a:ext cx="154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color chart </a:t>
            </a:r>
          </a:p>
          <a:p>
            <a:pPr algn="ctr"/>
            <a:r>
              <a:rPr lang="en-US" sz="1600" dirty="0" smtClean="0"/>
              <a:t>lit by tungsten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71" y="730235"/>
            <a:ext cx="393546" cy="39354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1884175"/>
            <a:ext cx="6820124" cy="522896"/>
            <a:chOff x="762000" y="1753757"/>
            <a:chExt cx="6820124" cy="5228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753758"/>
              <a:ext cx="623440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337" y="1753758"/>
              <a:ext cx="623440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674" y="1757120"/>
              <a:ext cx="623440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0011" y="1753757"/>
              <a:ext cx="623440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9348" y="1753757"/>
              <a:ext cx="623440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8684" y="1755625"/>
              <a:ext cx="623440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20618" y="1990052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R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∙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121149" y="2013525"/>
            <a:ext cx="63444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R</a:t>
            </a:r>
            <a:r>
              <a:rPr lang="en-US" sz="1400" b="1" baseline="-25000" dirty="0" smtClean="0">
                <a:solidFill>
                  <a:srgbClr val="00B050"/>
                </a:solidFill>
              </a:rPr>
              <a:t>G</a:t>
            </a:r>
            <a:r>
              <a:rPr lang="en-US" sz="1400" i="1" baseline="-25000" dirty="0" smtClean="0">
                <a:solidFill>
                  <a:srgbClr val="00B050"/>
                </a:solidFill>
              </a:rPr>
              <a:t> </a:t>
            </a:r>
            <a:r>
              <a:rPr lang="en-US" sz="1400" i="1" dirty="0" smtClean="0"/>
              <a:t>∙</a:t>
            </a:r>
          </a:p>
          <a:p>
            <a:endParaRPr lang="en-US" sz="1400" i="1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1069789" y="1984221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+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357497" y="2013525"/>
            <a:ext cx="63444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R</a:t>
            </a:r>
            <a:r>
              <a:rPr lang="en-US" sz="1400" b="1" baseline="-25000" dirty="0" smtClean="0">
                <a:solidFill>
                  <a:srgbClr val="0070C0"/>
                </a:solidFill>
              </a:rPr>
              <a:t>B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∙</a:t>
            </a:r>
          </a:p>
          <a:p>
            <a:endParaRPr lang="en-US" sz="1400" baseline="-25000" dirty="0"/>
          </a:p>
        </p:txBody>
      </p:sp>
      <p:sp>
        <p:nvSpPr>
          <p:cNvPr id="20" name="Rectangle 19"/>
          <p:cNvSpPr/>
          <p:nvPr/>
        </p:nvSpPr>
        <p:spPr>
          <a:xfrm>
            <a:off x="2288976" y="1988830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+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612825" y="2013525"/>
            <a:ext cx="63444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R</a:t>
            </a:r>
            <a:r>
              <a:rPr lang="en-US" sz="1400" b="1" baseline="-25000" dirty="0" smtClean="0">
                <a:solidFill>
                  <a:srgbClr val="00FFCC"/>
                </a:solidFill>
              </a:rPr>
              <a:t>C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∙</a:t>
            </a:r>
          </a:p>
          <a:p>
            <a:endParaRPr lang="en-US" sz="1400" baseline="-25000" dirty="0"/>
          </a:p>
        </p:txBody>
      </p:sp>
      <p:sp>
        <p:nvSpPr>
          <p:cNvPr id="22" name="Rectangle 21"/>
          <p:cNvSpPr/>
          <p:nvPr/>
        </p:nvSpPr>
        <p:spPr>
          <a:xfrm>
            <a:off x="3554721" y="1970168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+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05707" y="1970168"/>
            <a:ext cx="63444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R</a:t>
            </a:r>
            <a:r>
              <a:rPr lang="en-US" sz="1400" b="1" baseline="-25000" dirty="0" smtClean="0">
                <a:solidFill>
                  <a:srgbClr val="FFC000"/>
                </a:solidFill>
              </a:rPr>
              <a:t>A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∙</a:t>
            </a:r>
          </a:p>
          <a:p>
            <a:endParaRPr lang="en-US" sz="1400" baseline="-25000" dirty="0"/>
          </a:p>
        </p:txBody>
      </p:sp>
      <p:sp>
        <p:nvSpPr>
          <p:cNvPr id="24" name="Rectangle 23"/>
          <p:cNvSpPr/>
          <p:nvPr/>
        </p:nvSpPr>
        <p:spPr>
          <a:xfrm>
            <a:off x="4768625" y="1957938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+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020761" y="1970168"/>
            <a:ext cx="662667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R</a:t>
            </a:r>
            <a:r>
              <a:rPr lang="en-US" sz="1400" b="1" baseline="-25000" dirty="0" smtClean="0"/>
              <a:t>W </a:t>
            </a:r>
            <a:r>
              <a:rPr lang="en-US" sz="1400" dirty="0" smtClean="0"/>
              <a:t>∙</a:t>
            </a:r>
          </a:p>
          <a:p>
            <a:endParaRPr lang="en-US" sz="1400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6002877" y="1945881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+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354393" y="1928497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≈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335" y="1884175"/>
            <a:ext cx="627394" cy="527855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30" name="AutoShape 42"/>
          <p:cNvSpPr>
            <a:spLocks noChangeArrowheads="1"/>
          </p:cNvSpPr>
          <p:nvPr/>
        </p:nvSpPr>
        <p:spPr bwMode="auto">
          <a:xfrm rot="5400000">
            <a:off x="8108530" y="1623866"/>
            <a:ext cx="265790" cy="159474"/>
          </a:xfrm>
          <a:prstGeom prst="rightArrow">
            <a:avLst>
              <a:gd name="adj1" fmla="val 50000"/>
              <a:gd name="adj2" fmla="val 76389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457500" y="1883287"/>
            <a:ext cx="6820124" cy="522896"/>
            <a:chOff x="762000" y="1753757"/>
            <a:chExt cx="6820124" cy="52289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753758"/>
              <a:ext cx="623440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337" y="1753758"/>
              <a:ext cx="623440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674" y="1757120"/>
              <a:ext cx="623440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0011" y="1753757"/>
              <a:ext cx="623440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9348" y="1753757"/>
              <a:ext cx="623440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8684" y="1755625"/>
              <a:ext cx="623440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38" name="TextBox 37"/>
          <p:cNvSpPr txBox="1"/>
          <p:nvPr/>
        </p:nvSpPr>
        <p:spPr>
          <a:xfrm>
            <a:off x="20918" y="2833818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R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∙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1121449" y="2857291"/>
            <a:ext cx="63444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G</a:t>
            </a:r>
            <a:r>
              <a:rPr lang="en-US" sz="1400" b="1" baseline="-25000" dirty="0" smtClean="0">
                <a:solidFill>
                  <a:srgbClr val="00B050"/>
                </a:solidFill>
              </a:rPr>
              <a:t>G</a:t>
            </a:r>
            <a:r>
              <a:rPr lang="en-US" sz="1400" i="1" baseline="-25000" dirty="0" smtClean="0">
                <a:solidFill>
                  <a:srgbClr val="00B050"/>
                </a:solidFill>
              </a:rPr>
              <a:t> </a:t>
            </a:r>
            <a:r>
              <a:rPr lang="en-US" sz="1400" i="1" dirty="0" smtClean="0"/>
              <a:t>∙</a:t>
            </a:r>
          </a:p>
          <a:p>
            <a:endParaRPr lang="en-US" sz="1400" i="1" baseline="-25000" dirty="0"/>
          </a:p>
        </p:txBody>
      </p:sp>
      <p:sp>
        <p:nvSpPr>
          <p:cNvPr id="40" name="Rectangle 39"/>
          <p:cNvSpPr/>
          <p:nvPr/>
        </p:nvSpPr>
        <p:spPr>
          <a:xfrm>
            <a:off x="1070089" y="2827987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+ 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357797" y="2857291"/>
            <a:ext cx="63444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G</a:t>
            </a:r>
            <a:r>
              <a:rPr lang="en-US" sz="1400" b="1" baseline="-25000" dirty="0" smtClean="0">
                <a:solidFill>
                  <a:srgbClr val="0070C0"/>
                </a:solidFill>
              </a:rPr>
              <a:t>B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∙</a:t>
            </a:r>
          </a:p>
          <a:p>
            <a:endParaRPr lang="en-US" sz="1400" baseline="-25000" dirty="0"/>
          </a:p>
        </p:txBody>
      </p:sp>
      <p:sp>
        <p:nvSpPr>
          <p:cNvPr id="42" name="Rectangle 41"/>
          <p:cNvSpPr/>
          <p:nvPr/>
        </p:nvSpPr>
        <p:spPr>
          <a:xfrm>
            <a:off x="2289276" y="2832596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+ 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3566670" y="2857291"/>
            <a:ext cx="680895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G</a:t>
            </a:r>
            <a:r>
              <a:rPr lang="en-US" sz="1400" b="1" baseline="-25000" dirty="0" smtClean="0">
                <a:solidFill>
                  <a:srgbClr val="00FFCC"/>
                </a:solidFill>
              </a:rPr>
              <a:t>C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∙</a:t>
            </a:r>
          </a:p>
          <a:p>
            <a:endParaRPr lang="en-US" sz="1400" baseline="-25000" dirty="0"/>
          </a:p>
        </p:txBody>
      </p:sp>
      <p:sp>
        <p:nvSpPr>
          <p:cNvPr id="44" name="Rectangle 43"/>
          <p:cNvSpPr/>
          <p:nvPr/>
        </p:nvSpPr>
        <p:spPr>
          <a:xfrm>
            <a:off x="3555021" y="2813934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+ 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793959" y="2813934"/>
            <a:ext cx="646487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G</a:t>
            </a:r>
            <a:r>
              <a:rPr lang="en-US" sz="1400" b="1" baseline="-25000" dirty="0" smtClean="0">
                <a:solidFill>
                  <a:srgbClr val="FFC000"/>
                </a:solidFill>
              </a:rPr>
              <a:t>A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∙</a:t>
            </a:r>
          </a:p>
          <a:p>
            <a:endParaRPr lang="en-US" sz="1400" baseline="-25000" dirty="0"/>
          </a:p>
        </p:txBody>
      </p:sp>
      <p:sp>
        <p:nvSpPr>
          <p:cNvPr id="46" name="Rectangle 45"/>
          <p:cNvSpPr/>
          <p:nvPr/>
        </p:nvSpPr>
        <p:spPr>
          <a:xfrm>
            <a:off x="4768925" y="2801704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+ 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012689" y="2813934"/>
            <a:ext cx="671039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G</a:t>
            </a:r>
            <a:r>
              <a:rPr lang="en-US" sz="1400" b="1" baseline="-25000" dirty="0" smtClean="0"/>
              <a:t>W </a:t>
            </a:r>
            <a:r>
              <a:rPr lang="en-US" sz="1400" dirty="0" smtClean="0"/>
              <a:t>∙</a:t>
            </a:r>
          </a:p>
          <a:p>
            <a:endParaRPr lang="en-US" sz="1400" baseline="-25000" dirty="0"/>
          </a:p>
        </p:txBody>
      </p:sp>
      <p:sp>
        <p:nvSpPr>
          <p:cNvPr id="48" name="Rectangle 47"/>
          <p:cNvSpPr/>
          <p:nvPr/>
        </p:nvSpPr>
        <p:spPr>
          <a:xfrm>
            <a:off x="6003177" y="2789647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+ 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354693" y="277226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≈</a:t>
            </a:r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457200" y="1881156"/>
            <a:ext cx="6820124" cy="522896"/>
            <a:chOff x="762000" y="1753757"/>
            <a:chExt cx="6820124" cy="522896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753758"/>
              <a:ext cx="623440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337" y="1753758"/>
              <a:ext cx="623440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674" y="1757120"/>
              <a:ext cx="623440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0011" y="1753757"/>
              <a:ext cx="623440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9348" y="1753757"/>
              <a:ext cx="623440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8684" y="1755625"/>
              <a:ext cx="623440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57" name="TextBox 56"/>
          <p:cNvSpPr txBox="1"/>
          <p:nvPr/>
        </p:nvSpPr>
        <p:spPr>
          <a:xfrm>
            <a:off x="20618" y="3686659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R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∙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1121149" y="3710132"/>
            <a:ext cx="63444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B</a:t>
            </a:r>
            <a:r>
              <a:rPr lang="en-US" sz="1400" b="1" baseline="-25000" dirty="0" smtClean="0">
                <a:solidFill>
                  <a:srgbClr val="00B050"/>
                </a:solidFill>
              </a:rPr>
              <a:t>G</a:t>
            </a:r>
            <a:r>
              <a:rPr lang="en-US" sz="1400" i="1" baseline="-25000" dirty="0" smtClean="0">
                <a:solidFill>
                  <a:srgbClr val="00B050"/>
                </a:solidFill>
              </a:rPr>
              <a:t> </a:t>
            </a:r>
            <a:r>
              <a:rPr lang="en-US" sz="1400" i="1" dirty="0" smtClean="0"/>
              <a:t>∙</a:t>
            </a:r>
          </a:p>
          <a:p>
            <a:endParaRPr lang="en-US" sz="1400" i="1" baseline="-25000" dirty="0"/>
          </a:p>
        </p:txBody>
      </p:sp>
      <p:sp>
        <p:nvSpPr>
          <p:cNvPr id="59" name="Rectangle 58"/>
          <p:cNvSpPr/>
          <p:nvPr/>
        </p:nvSpPr>
        <p:spPr>
          <a:xfrm>
            <a:off x="1069789" y="3680828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+ 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357497" y="3710132"/>
            <a:ext cx="63444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B</a:t>
            </a:r>
            <a:r>
              <a:rPr lang="en-US" sz="1400" b="1" baseline="-25000" dirty="0" smtClean="0">
                <a:solidFill>
                  <a:srgbClr val="0070C0"/>
                </a:solidFill>
              </a:rPr>
              <a:t>B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∙</a:t>
            </a:r>
          </a:p>
          <a:p>
            <a:endParaRPr lang="en-US" sz="1400" baseline="-25000" dirty="0"/>
          </a:p>
        </p:txBody>
      </p:sp>
      <p:sp>
        <p:nvSpPr>
          <p:cNvPr id="61" name="Rectangle 60"/>
          <p:cNvSpPr/>
          <p:nvPr/>
        </p:nvSpPr>
        <p:spPr>
          <a:xfrm>
            <a:off x="2288976" y="3685437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+ 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612825" y="3710132"/>
            <a:ext cx="63444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B</a:t>
            </a:r>
            <a:r>
              <a:rPr lang="en-US" sz="1400" b="1" baseline="-25000" dirty="0" smtClean="0">
                <a:solidFill>
                  <a:srgbClr val="00FFCC"/>
                </a:solidFill>
              </a:rPr>
              <a:t>C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∙</a:t>
            </a:r>
          </a:p>
          <a:p>
            <a:endParaRPr lang="en-US" sz="1400" baseline="-25000" dirty="0"/>
          </a:p>
        </p:txBody>
      </p:sp>
      <p:sp>
        <p:nvSpPr>
          <p:cNvPr id="63" name="Rectangle 62"/>
          <p:cNvSpPr/>
          <p:nvPr/>
        </p:nvSpPr>
        <p:spPr>
          <a:xfrm>
            <a:off x="3554721" y="3666775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+ 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4805707" y="3666775"/>
            <a:ext cx="63444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B</a:t>
            </a:r>
            <a:r>
              <a:rPr lang="en-US" sz="1400" b="1" baseline="-25000" dirty="0" smtClean="0">
                <a:solidFill>
                  <a:srgbClr val="FFC000"/>
                </a:solidFill>
              </a:rPr>
              <a:t>A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∙</a:t>
            </a:r>
          </a:p>
          <a:p>
            <a:endParaRPr lang="en-US" sz="1400" baseline="-25000" dirty="0"/>
          </a:p>
        </p:txBody>
      </p:sp>
      <p:sp>
        <p:nvSpPr>
          <p:cNvPr id="65" name="Rectangle 64"/>
          <p:cNvSpPr/>
          <p:nvPr/>
        </p:nvSpPr>
        <p:spPr>
          <a:xfrm>
            <a:off x="4768625" y="3654545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+ 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6020761" y="3666775"/>
            <a:ext cx="684839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B</a:t>
            </a:r>
            <a:r>
              <a:rPr lang="en-US" sz="1400" b="1" baseline="-25000" dirty="0" smtClean="0"/>
              <a:t>W </a:t>
            </a:r>
            <a:r>
              <a:rPr lang="en-US" sz="1400" dirty="0" smtClean="0"/>
              <a:t>∙</a:t>
            </a:r>
          </a:p>
          <a:p>
            <a:endParaRPr lang="en-US" sz="1400" baseline="-25000" dirty="0"/>
          </a:p>
        </p:txBody>
      </p:sp>
      <p:sp>
        <p:nvSpPr>
          <p:cNvPr id="67" name="Rectangle 66"/>
          <p:cNvSpPr/>
          <p:nvPr/>
        </p:nvSpPr>
        <p:spPr>
          <a:xfrm>
            <a:off x="6002877" y="3642488"/>
            <a:ext cx="383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+ 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7354393" y="362510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≈</a:t>
            </a:r>
            <a:endParaRPr lang="en-US" dirty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758" y="2727941"/>
            <a:ext cx="638547" cy="53724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755" y="3581297"/>
            <a:ext cx="642171" cy="540288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grpSp>
        <p:nvGrpSpPr>
          <p:cNvPr id="74" name="Group 73"/>
          <p:cNvGrpSpPr/>
          <p:nvPr/>
        </p:nvGrpSpPr>
        <p:grpSpPr>
          <a:xfrm>
            <a:off x="7921193" y="1873178"/>
            <a:ext cx="648735" cy="2248271"/>
            <a:chOff x="7921193" y="1873178"/>
            <a:chExt cx="648735" cy="2248271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1193" y="1873178"/>
              <a:ext cx="640464" cy="538852"/>
            </a:xfrm>
            <a:prstGeom prst="rect">
              <a:avLst/>
            </a:prstGeom>
            <a:ln w="6350">
              <a:solidFill>
                <a:schemeClr val="accent1"/>
              </a:solidFill>
            </a:ln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7757" y="2724893"/>
              <a:ext cx="642171" cy="540288"/>
            </a:xfrm>
            <a:prstGeom prst="rect">
              <a:avLst/>
            </a:prstGeom>
            <a:ln w="6350">
              <a:solidFill>
                <a:schemeClr val="accent1"/>
              </a:solidFill>
            </a:ln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7754" y="3581161"/>
              <a:ext cx="642171" cy="540288"/>
            </a:xfrm>
            <a:prstGeom prst="rect">
              <a:avLst/>
            </a:prstGeom>
            <a:ln w="6350">
              <a:solidFill>
                <a:schemeClr val="accent1"/>
              </a:solidFill>
            </a:ln>
          </p:spPr>
        </p:pic>
      </p:grpSp>
      <p:grpSp>
        <p:nvGrpSpPr>
          <p:cNvPr id="84" name="Group 83"/>
          <p:cNvGrpSpPr/>
          <p:nvPr/>
        </p:nvGrpSpPr>
        <p:grpSpPr>
          <a:xfrm>
            <a:off x="14401" y="1509787"/>
            <a:ext cx="7695392" cy="370128"/>
            <a:chOff x="14401" y="1509787"/>
            <a:chExt cx="7695392" cy="370128"/>
          </a:xfrm>
        </p:grpSpPr>
        <p:sp>
          <p:nvSpPr>
            <p:cNvPr id="78" name="TextBox 77"/>
            <p:cNvSpPr txBox="1"/>
            <p:nvPr/>
          </p:nvSpPr>
          <p:spPr>
            <a:xfrm>
              <a:off x="14401" y="1541361"/>
              <a:ext cx="15483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red</a:t>
              </a:r>
              <a:endParaRPr lang="en-US" sz="16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234081" y="1509787"/>
              <a:ext cx="15483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green</a:t>
              </a:r>
              <a:endParaRPr lang="en-US" sz="16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495617" y="1540949"/>
              <a:ext cx="15483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blue</a:t>
              </a:r>
              <a:endParaRPr lang="en-US" sz="16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722686" y="1537881"/>
              <a:ext cx="15483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cyan</a:t>
              </a:r>
              <a:endParaRPr lang="en-US" sz="16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43095" y="1537881"/>
              <a:ext cx="15483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amber</a:t>
              </a:r>
              <a:endParaRPr lang="en-US" sz="16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161441" y="1530652"/>
              <a:ext cx="15483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white</a:t>
              </a:r>
              <a:endParaRPr lang="en-US" sz="1600" dirty="0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8620127" y="1929112"/>
            <a:ext cx="299122" cy="2071364"/>
            <a:chOff x="8620127" y="1929112"/>
            <a:chExt cx="299122" cy="2071364"/>
          </a:xfrm>
        </p:grpSpPr>
        <p:sp>
          <p:nvSpPr>
            <p:cNvPr id="85" name="TextBox 84"/>
            <p:cNvSpPr txBox="1"/>
            <p:nvPr/>
          </p:nvSpPr>
          <p:spPr>
            <a:xfrm>
              <a:off x="8621920" y="1929112"/>
              <a:ext cx="2973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621920" y="2793671"/>
              <a:ext cx="2973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G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620127" y="3631144"/>
              <a:ext cx="2973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B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453504" y="2764927"/>
            <a:ext cx="6820123" cy="522896"/>
            <a:chOff x="762000" y="1753757"/>
            <a:chExt cx="6820123" cy="522896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753758"/>
              <a:ext cx="623439" cy="51953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337" y="1753758"/>
              <a:ext cx="623439" cy="51953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674" y="1757120"/>
              <a:ext cx="623439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0011" y="1753757"/>
              <a:ext cx="623439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9348" y="1753757"/>
              <a:ext cx="623439" cy="51953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8684" y="1755625"/>
              <a:ext cx="623439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grpSp>
        <p:nvGrpSpPr>
          <p:cNvPr id="110" name="Group 109"/>
          <p:cNvGrpSpPr/>
          <p:nvPr/>
        </p:nvGrpSpPr>
        <p:grpSpPr>
          <a:xfrm>
            <a:off x="462517" y="1879474"/>
            <a:ext cx="6820123" cy="522896"/>
            <a:chOff x="762000" y="1753757"/>
            <a:chExt cx="6820123" cy="522896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753758"/>
              <a:ext cx="623439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337" y="1753758"/>
              <a:ext cx="623439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674" y="1757120"/>
              <a:ext cx="623439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0011" y="1753757"/>
              <a:ext cx="623439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9348" y="1753757"/>
              <a:ext cx="623439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8684" y="1755625"/>
              <a:ext cx="623439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grpSp>
        <p:nvGrpSpPr>
          <p:cNvPr id="117" name="Group 116"/>
          <p:cNvGrpSpPr/>
          <p:nvPr/>
        </p:nvGrpSpPr>
        <p:grpSpPr>
          <a:xfrm>
            <a:off x="454833" y="3609047"/>
            <a:ext cx="6820123" cy="522895"/>
            <a:chOff x="762000" y="1753757"/>
            <a:chExt cx="6820123" cy="522895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753758"/>
              <a:ext cx="623439" cy="51953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337" y="1753758"/>
              <a:ext cx="623439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674" y="1757120"/>
              <a:ext cx="623439" cy="51953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0011" y="1753757"/>
              <a:ext cx="623439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9348" y="1753757"/>
              <a:ext cx="623439" cy="51953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8684" y="1755625"/>
              <a:ext cx="623439" cy="51953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0061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69136E-6 L 3.33333E-6 0.1719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97531E-6 L 3.33333E-6 0.3354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15" grpId="1"/>
      <p:bldP spid="16" grpId="0"/>
      <p:bldP spid="19" grpId="0"/>
      <p:bldP spid="19" grpId="1"/>
      <p:bldP spid="20" grpId="0"/>
      <p:bldP spid="21" grpId="0"/>
      <p:bldP spid="21" grpId="1"/>
      <p:bldP spid="22" grpId="0"/>
      <p:bldP spid="23" grpId="0"/>
      <p:bldP spid="23" grpId="1"/>
      <p:bldP spid="24" grpId="0"/>
      <p:bldP spid="25" grpId="0"/>
      <p:bldP spid="25" grpId="1"/>
      <p:bldP spid="26" grpId="0"/>
      <p:bldP spid="27" grpId="0"/>
      <p:bldP spid="30" grpId="0" animBg="1"/>
      <p:bldP spid="38" grpId="0"/>
      <p:bldP spid="38" grpId="1"/>
      <p:bldP spid="39" grpId="0"/>
      <p:bldP spid="39" grpId="1"/>
      <p:bldP spid="40" grpId="0"/>
      <p:bldP spid="41" grpId="0"/>
      <p:bldP spid="41" grpId="1"/>
      <p:bldP spid="42" grpId="0"/>
      <p:bldP spid="43" grpId="0"/>
      <p:bldP spid="43" grpId="1"/>
      <p:bldP spid="44" grpId="0"/>
      <p:bldP spid="45" grpId="0"/>
      <p:bldP spid="45" grpId="1"/>
      <p:bldP spid="46" grpId="0"/>
      <p:bldP spid="47" grpId="0"/>
      <p:bldP spid="47" grpId="1"/>
      <p:bldP spid="48" grpId="0"/>
      <p:bldP spid="49" grpId="0"/>
      <p:bldP spid="57" grpId="0"/>
      <p:bldP spid="57" grpId="1"/>
      <p:bldP spid="58" grpId="0"/>
      <p:bldP spid="58" grpId="1"/>
      <p:bldP spid="59" grpId="0"/>
      <p:bldP spid="60" grpId="0"/>
      <p:bldP spid="60" grpId="1"/>
      <p:bldP spid="61" grpId="0"/>
      <p:bldP spid="62" grpId="0"/>
      <p:bldP spid="62" grpId="1"/>
      <p:bldP spid="63" grpId="0"/>
      <p:bldP spid="64" grpId="0"/>
      <p:bldP spid="64" grpId="1"/>
      <p:bldP spid="65" grpId="0"/>
      <p:bldP spid="66" grpId="0"/>
      <p:bldP spid="66" grpId="1"/>
      <p:bldP spid="67" grpId="0"/>
      <p:bldP spid="6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196" y="1016727"/>
            <a:ext cx="1771389" cy="17713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576285" y="695044"/>
            <a:ext cx="1945932" cy="30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RGB relit result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16" y="3900315"/>
            <a:ext cx="1770581" cy="11860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grpSp>
        <p:nvGrpSpPr>
          <p:cNvPr id="19" name="Group 18"/>
          <p:cNvGrpSpPr/>
          <p:nvPr/>
        </p:nvGrpSpPr>
        <p:grpSpPr>
          <a:xfrm>
            <a:off x="2703326" y="1431230"/>
            <a:ext cx="1769129" cy="2359721"/>
            <a:chOff x="6768693" y="1504950"/>
            <a:chExt cx="1939746" cy="25872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379"/>
            <a:stretch/>
          </p:blipFill>
          <p:spPr>
            <a:xfrm>
              <a:off x="6768693" y="3071535"/>
              <a:ext cx="1939746" cy="102071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7239000" y="1504950"/>
              <a:ext cx="457200" cy="264662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7694047" y="1769612"/>
              <a:ext cx="1011443" cy="1301923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6773985" y="1769612"/>
              <a:ext cx="465017" cy="1301923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7" y="1016727"/>
            <a:ext cx="1768907" cy="176890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02793" y="701498"/>
            <a:ext cx="1768906" cy="30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real photo</a:t>
            </a:r>
            <a:endParaRPr lang="en-US" sz="1600" dirty="0"/>
          </a:p>
        </p:txBody>
      </p:sp>
      <p:pic>
        <p:nvPicPr>
          <p:cNvPr id="4" name="Picture 19" descr="andrea_exp_setup"/>
          <p:cNvPicPr>
            <a:picLocks noChangeAspect="1" noChangeArrowheads="1"/>
          </p:cNvPicPr>
          <p:nvPr/>
        </p:nvPicPr>
        <p:blipFill>
          <a:blip r:embed="rId7" cstate="print"/>
          <a:srcRect t="25590" r="74434" b="14438"/>
          <a:stretch>
            <a:fillRect/>
          </a:stretch>
        </p:blipFill>
        <p:spPr bwMode="auto">
          <a:xfrm>
            <a:off x="591883" y="1003819"/>
            <a:ext cx="495403" cy="66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9" descr="andrea_exp_setup"/>
          <p:cNvPicPr>
            <a:picLocks noChangeAspect="1" noChangeArrowheads="1"/>
          </p:cNvPicPr>
          <p:nvPr/>
        </p:nvPicPr>
        <p:blipFill>
          <a:blip r:embed="rId7" cstate="print"/>
          <a:srcRect l="70307" t="25590" r="-2264" b="14438"/>
          <a:stretch>
            <a:fillRect/>
          </a:stretch>
        </p:blipFill>
        <p:spPr bwMode="auto">
          <a:xfrm>
            <a:off x="1786506" y="1003819"/>
            <a:ext cx="619253" cy="66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Group 17"/>
          <p:cNvGrpSpPr/>
          <p:nvPr/>
        </p:nvGrpSpPr>
        <p:grpSpPr>
          <a:xfrm>
            <a:off x="610065" y="1441474"/>
            <a:ext cx="1767591" cy="2349478"/>
            <a:chOff x="4618798" y="1516182"/>
            <a:chExt cx="1938059" cy="257606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361"/>
            <a:stretch/>
          </p:blipFill>
          <p:spPr>
            <a:xfrm>
              <a:off x="4624044" y="3078268"/>
              <a:ext cx="1926281" cy="1013978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  <p:cxnSp>
          <p:nvCxnSpPr>
            <p:cNvPr id="13" name="Straight Connector 12"/>
            <p:cNvCxnSpPr/>
            <p:nvPr/>
          </p:nvCxnSpPr>
          <p:spPr>
            <a:xfrm flipH="1">
              <a:off x="4618798" y="1783764"/>
              <a:ext cx="473684" cy="1287771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549682" y="1783764"/>
              <a:ext cx="1007175" cy="1287771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092482" y="1516182"/>
              <a:ext cx="457200" cy="264662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98" y="1016727"/>
            <a:ext cx="1771389" cy="17713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99" y="3900315"/>
            <a:ext cx="1770579" cy="11860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4374136" y="695044"/>
            <a:ext cx="2541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multispectral relit result</a:t>
            </a:r>
            <a:endParaRPr lang="en-US" sz="16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4818198" y="1423711"/>
            <a:ext cx="1769855" cy="2367239"/>
            <a:chOff x="4818198" y="1278205"/>
            <a:chExt cx="1769855" cy="236723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379"/>
            <a:stretch/>
          </p:blipFill>
          <p:spPr>
            <a:xfrm>
              <a:off x="4818923" y="2714514"/>
              <a:ext cx="1769130" cy="93093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  <p:grpSp>
          <p:nvGrpSpPr>
            <p:cNvPr id="31" name="Group 30"/>
            <p:cNvGrpSpPr/>
            <p:nvPr/>
          </p:nvGrpSpPr>
          <p:grpSpPr>
            <a:xfrm>
              <a:off x="4818198" y="1278205"/>
              <a:ext cx="1761613" cy="1428791"/>
              <a:chOff x="4426131" y="1121228"/>
              <a:chExt cx="1931505" cy="1566585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4891146" y="1121228"/>
                <a:ext cx="457200" cy="264662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5346193" y="1385890"/>
                <a:ext cx="1011443" cy="1301923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4426131" y="1385890"/>
                <a:ext cx="465017" cy="1301923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TextBox 31"/>
          <p:cNvSpPr txBox="1"/>
          <p:nvPr/>
        </p:nvSpPr>
        <p:spPr>
          <a:xfrm>
            <a:off x="-7599" y="5449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Image-Based Relighting Results</a:t>
            </a:r>
            <a:endParaRPr lang="en-US" sz="24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017981"/>
            <a:ext cx="1771389" cy="17713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37" name="TextBox 36"/>
          <p:cNvSpPr txBox="1"/>
          <p:nvPr/>
        </p:nvSpPr>
        <p:spPr>
          <a:xfrm>
            <a:off x="6675687" y="448823"/>
            <a:ext cx="2367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monochrome camera multispectral </a:t>
            </a:r>
            <a:r>
              <a:rPr lang="en-US" sz="1600" dirty="0"/>
              <a:t>relit result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79"/>
          <a:stretch/>
        </p:blipFill>
        <p:spPr>
          <a:xfrm>
            <a:off x="6924101" y="2860020"/>
            <a:ext cx="1769130" cy="9309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grpSp>
        <p:nvGrpSpPr>
          <p:cNvPr id="51" name="Group 50"/>
          <p:cNvGrpSpPr/>
          <p:nvPr/>
        </p:nvGrpSpPr>
        <p:grpSpPr>
          <a:xfrm>
            <a:off x="6932748" y="1423711"/>
            <a:ext cx="1761613" cy="1428791"/>
            <a:chOff x="4426131" y="1121228"/>
            <a:chExt cx="1931505" cy="1566585"/>
          </a:xfrm>
        </p:grpSpPr>
        <p:sp>
          <p:nvSpPr>
            <p:cNvPr id="52" name="Rectangle 51"/>
            <p:cNvSpPr/>
            <p:nvPr/>
          </p:nvSpPr>
          <p:spPr>
            <a:xfrm>
              <a:off x="4891146" y="1121228"/>
              <a:ext cx="457200" cy="264662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5346193" y="1385890"/>
              <a:ext cx="1011443" cy="1301923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4426131" y="1385890"/>
              <a:ext cx="465017" cy="1301923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8122051" y="4400550"/>
            <a:ext cx="1021949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972" y="3905903"/>
            <a:ext cx="1770579" cy="118603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grpSp>
        <p:nvGrpSpPr>
          <p:cNvPr id="22" name="Group 21"/>
          <p:cNvGrpSpPr/>
          <p:nvPr/>
        </p:nvGrpSpPr>
        <p:grpSpPr>
          <a:xfrm>
            <a:off x="2702196" y="3900315"/>
            <a:ext cx="1406254" cy="307777"/>
            <a:chOff x="2702196" y="3900315"/>
            <a:chExt cx="1406254" cy="307777"/>
          </a:xfrm>
        </p:grpSpPr>
        <p:sp>
          <p:nvSpPr>
            <p:cNvPr id="60" name="Rectangle 59"/>
            <p:cNvSpPr/>
            <p:nvPr/>
          </p:nvSpPr>
          <p:spPr>
            <a:xfrm>
              <a:off x="2718839" y="3908476"/>
              <a:ext cx="1167361" cy="299616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702196" y="3900315"/>
              <a:ext cx="14062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Error = 2.7% </a:t>
              </a:r>
              <a:endParaRPr lang="en-US" sz="1400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810791" y="3908476"/>
            <a:ext cx="1406254" cy="307777"/>
            <a:chOff x="2702196" y="3900315"/>
            <a:chExt cx="1406254" cy="307777"/>
          </a:xfrm>
        </p:grpSpPr>
        <p:sp>
          <p:nvSpPr>
            <p:cNvPr id="63" name="Rectangle 62"/>
            <p:cNvSpPr/>
            <p:nvPr/>
          </p:nvSpPr>
          <p:spPr>
            <a:xfrm>
              <a:off x="2718839" y="3908476"/>
              <a:ext cx="1167361" cy="299616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702196" y="3900315"/>
              <a:ext cx="14062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Error = 2.0% </a:t>
              </a:r>
              <a:endParaRPr lang="en-US" sz="1400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922972" y="3900314"/>
            <a:ext cx="1406254" cy="307777"/>
            <a:chOff x="2702196" y="3900315"/>
            <a:chExt cx="1406254" cy="307777"/>
          </a:xfrm>
        </p:grpSpPr>
        <p:sp>
          <p:nvSpPr>
            <p:cNvPr id="66" name="Rectangle 65"/>
            <p:cNvSpPr/>
            <p:nvPr/>
          </p:nvSpPr>
          <p:spPr>
            <a:xfrm>
              <a:off x="2718839" y="3908476"/>
              <a:ext cx="1167361" cy="299616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702196" y="3900315"/>
              <a:ext cx="14062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Error = 3.2% 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5205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679" y="288306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Multispectral Reflectance Field: Number of Images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1879755" y="1766773"/>
            <a:ext cx="5647036" cy="2693124"/>
            <a:chOff x="255450" y="1084765"/>
            <a:chExt cx="5647036" cy="2693124"/>
          </a:xfrm>
        </p:grpSpPr>
        <p:grpSp>
          <p:nvGrpSpPr>
            <p:cNvPr id="5" name="Group 4"/>
            <p:cNvGrpSpPr/>
            <p:nvPr/>
          </p:nvGrpSpPr>
          <p:grpSpPr>
            <a:xfrm>
              <a:off x="304800" y="1136633"/>
              <a:ext cx="5545732" cy="2591880"/>
              <a:chOff x="867419" y="744902"/>
              <a:chExt cx="5444915" cy="2544762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874503" y="2470841"/>
                <a:ext cx="5434822" cy="378575"/>
                <a:chOff x="762000" y="968113"/>
                <a:chExt cx="5434822" cy="378575"/>
              </a:xfrm>
            </p:grpSpPr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2000" y="971550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79" name="Picture 78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027" y="968113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6062" y="971550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5994" y="971550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5925" y="971550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83" name="Picture 8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5856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7887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85" name="Picture 84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9918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86" name="Picture 85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9850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87" name="Picture 86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9781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7621" y="968113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9652" y="968113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1683" y="968113"/>
                  <a:ext cx="375139" cy="375138"/>
                </a:xfrm>
                <a:prstGeom prst="rect">
                  <a:avLst/>
                </a:prstGeom>
              </p:spPr>
            </p:pic>
          </p:grpSp>
          <p:grpSp>
            <p:nvGrpSpPr>
              <p:cNvPr id="8" name="Group 7"/>
              <p:cNvGrpSpPr/>
              <p:nvPr/>
            </p:nvGrpSpPr>
            <p:grpSpPr>
              <a:xfrm>
                <a:off x="867419" y="744902"/>
                <a:ext cx="5437097" cy="381579"/>
                <a:chOff x="760064" y="1383818"/>
                <a:chExt cx="5437097" cy="381579"/>
              </a:xfrm>
            </p:grpSpPr>
            <p:pic>
              <p:nvPicPr>
                <p:cNvPr id="65" name="Picture 64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0064" y="1389386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028" y="1389386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7344" y="1383818"/>
                  <a:ext cx="379055" cy="379056"/>
                </a:xfrm>
                <a:prstGeom prst="rect">
                  <a:avLst/>
                </a:prstGeom>
              </p:spPr>
            </p:pic>
            <p:pic>
              <p:nvPicPr>
                <p:cNvPr id="68" name="Picture 67"/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7204" y="1391806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4714" y="1389386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4259" y="1386863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7888" y="1386863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2822" y="1389427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1399" y="1389283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8909" y="1386863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>
                <a:blip r:embed="rId2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6024" y="1386863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9653" y="1386863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4587" y="1389427"/>
                  <a:ext cx="372574" cy="372574"/>
                </a:xfrm>
                <a:prstGeom prst="rect">
                  <a:avLst/>
                </a:prstGeom>
              </p:spPr>
            </p:pic>
          </p:grpSp>
          <p:grpSp>
            <p:nvGrpSpPr>
              <p:cNvPr id="9" name="Group 8"/>
              <p:cNvGrpSpPr/>
              <p:nvPr/>
            </p:nvGrpSpPr>
            <p:grpSpPr>
              <a:xfrm>
                <a:off x="867419" y="1175530"/>
                <a:ext cx="5437097" cy="378534"/>
                <a:chOff x="760063" y="1806612"/>
                <a:chExt cx="5437097" cy="378534"/>
              </a:xfrm>
            </p:grpSpPr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0063" y="180913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3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027" y="180913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>
                <a:blip r:embed="rId3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7343" y="1806612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7203" y="1811555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4713" y="1809135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4258" y="180661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7887" y="180661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2821" y="1809176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1398" y="1809032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8908" y="1806612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>
                <a:blip r:embed="rId3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6023" y="180661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>
                <a:blip r:embed="rId4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9652" y="180661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>
                <a:blip r:embed="rId4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4586" y="1809176"/>
                  <a:ext cx="372574" cy="372574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 9"/>
              <p:cNvGrpSpPr/>
              <p:nvPr/>
            </p:nvGrpSpPr>
            <p:grpSpPr>
              <a:xfrm>
                <a:off x="870285" y="1609233"/>
                <a:ext cx="5437097" cy="378534"/>
                <a:chOff x="760063" y="2227561"/>
                <a:chExt cx="5437097" cy="378534"/>
              </a:xfrm>
            </p:grpSpPr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4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0063" y="2230084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>
                <a:blip r:embed="rId4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027" y="2230084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4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7343" y="2227561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>
                <a:blip r:embed="rId4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7203" y="2232504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>
                <a:blip r:embed="rId4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4713" y="2230084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>
                <a:blip r:embed="rId4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4258" y="2227561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>
                <a:blip r:embed="rId4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7887" y="2227561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4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2821" y="2230125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>
                <a:blip r:embed="rId5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1398" y="2229981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5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8908" y="2227561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>
                <a:blip r:embed="rId5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6023" y="2227561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>
                <a:blip r:embed="rId5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9652" y="2227561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51" name="Picture 50"/>
                <p:cNvPicPr>
                  <a:picLocks noChangeAspect="1"/>
                </p:cNvPicPr>
                <p:nvPr/>
              </p:nvPicPr>
              <p:blipFill>
                <a:blip r:embed="rId5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4586" y="2230125"/>
                  <a:ext cx="372574" cy="372574"/>
                </a:xfrm>
                <a:prstGeom prst="rect">
                  <a:avLst/>
                </a:prstGeom>
              </p:spPr>
            </p:pic>
          </p:grpSp>
          <p:grpSp>
            <p:nvGrpSpPr>
              <p:cNvPr id="11" name="Group 10"/>
              <p:cNvGrpSpPr/>
              <p:nvPr/>
            </p:nvGrpSpPr>
            <p:grpSpPr>
              <a:xfrm>
                <a:off x="874503" y="2040109"/>
                <a:ext cx="5437097" cy="378534"/>
                <a:chOff x="766637" y="2653015"/>
                <a:chExt cx="5437097" cy="378534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5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637" y="2655538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5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3601" y="2655538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5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13917" y="2653015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5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33777" y="2657958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5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1287" y="2655538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6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70832" y="265301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6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4461" y="265301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6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9395" y="2655579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7972" y="2655435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6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55482" y="2653015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6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82597" y="265301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6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06226" y="265301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6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31160" y="2655579"/>
                  <a:ext cx="372574" cy="372574"/>
                </a:xfrm>
                <a:prstGeom prst="rect">
                  <a:avLst/>
                </a:prstGeom>
              </p:spPr>
            </p:pic>
          </p:grpSp>
          <p:grpSp>
            <p:nvGrpSpPr>
              <p:cNvPr id="12" name="Group 11"/>
              <p:cNvGrpSpPr/>
              <p:nvPr/>
            </p:nvGrpSpPr>
            <p:grpSpPr>
              <a:xfrm>
                <a:off x="875237" y="2911130"/>
                <a:ext cx="5437097" cy="378534"/>
                <a:chOff x="766637" y="3079332"/>
                <a:chExt cx="5437097" cy="378534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6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637" y="308185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6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3601" y="308185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7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13917" y="3079332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7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33777" y="3084275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7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1287" y="3081855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7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70832" y="307933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7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4461" y="307933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7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9395" y="3081896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7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7972" y="3081752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7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55482" y="3079332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7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82597" y="307933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7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06226" y="307933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8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31160" y="3081896"/>
                  <a:ext cx="372574" cy="372574"/>
                </a:xfrm>
                <a:prstGeom prst="rect">
                  <a:avLst/>
                </a:prstGeom>
              </p:spPr>
            </p:pic>
          </p:grpSp>
        </p:grpSp>
        <p:sp>
          <p:nvSpPr>
            <p:cNvPr id="6" name="Rectangle 5"/>
            <p:cNvSpPr/>
            <p:nvPr/>
          </p:nvSpPr>
          <p:spPr>
            <a:xfrm>
              <a:off x="255450" y="1084765"/>
              <a:ext cx="5647036" cy="2693124"/>
            </a:xfrm>
            <a:prstGeom prst="rect">
              <a:avLst/>
            </a:pr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92228" y="1043479"/>
            <a:ext cx="5537769" cy="385543"/>
            <a:chOff x="507252" y="1048822"/>
            <a:chExt cx="5537769" cy="385543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52" y="1051392"/>
              <a:ext cx="382084" cy="382084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122" y="1051392"/>
              <a:ext cx="382084" cy="382084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404" y="1048822"/>
              <a:ext cx="379472" cy="379473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854" y="1053857"/>
              <a:ext cx="379619" cy="379619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3095" y="1051392"/>
              <a:ext cx="382973" cy="382973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0408" y="1048822"/>
              <a:ext cx="382084" cy="382084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1881" y="1048822"/>
              <a:ext cx="382084" cy="382084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4683" y="1051433"/>
              <a:ext cx="379472" cy="379473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1010" y="1051287"/>
              <a:ext cx="379619" cy="379619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6250" y="1048822"/>
              <a:ext cx="382973" cy="382973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1274" y="1048822"/>
              <a:ext cx="382084" cy="382084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47" y="1048822"/>
              <a:ext cx="382084" cy="382084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549" y="1051433"/>
              <a:ext cx="379472" cy="379473"/>
            </a:xfrm>
            <a:prstGeom prst="rect">
              <a:avLst/>
            </a:prstGeom>
          </p:spPr>
        </p:pic>
      </p:grpSp>
      <p:grpSp>
        <p:nvGrpSpPr>
          <p:cNvPr id="104" name="Group 15"/>
          <p:cNvGrpSpPr>
            <a:grpSpLocks/>
          </p:cNvGrpSpPr>
          <p:nvPr/>
        </p:nvGrpSpPr>
        <p:grpSpPr bwMode="auto">
          <a:xfrm>
            <a:off x="7029823" y="1120442"/>
            <a:ext cx="212632" cy="212632"/>
            <a:chOff x="1968" y="1920"/>
            <a:chExt cx="192" cy="192"/>
          </a:xfrm>
        </p:grpSpPr>
        <p:sp>
          <p:nvSpPr>
            <p:cNvPr id="105" name="Line 13"/>
            <p:cNvSpPr>
              <a:spLocks noChangeShapeType="1"/>
            </p:cNvSpPr>
            <p:nvPr/>
          </p:nvSpPr>
          <p:spPr bwMode="auto">
            <a:xfrm>
              <a:off x="1968" y="1920"/>
              <a:ext cx="192" cy="19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440044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14"/>
            <p:cNvSpPr>
              <a:spLocks noChangeShapeType="1"/>
            </p:cNvSpPr>
            <p:nvPr/>
          </p:nvSpPr>
          <p:spPr bwMode="auto">
            <a:xfrm flipH="1">
              <a:off x="1968" y="1920"/>
              <a:ext cx="192" cy="19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440044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7164170" y="895188"/>
            <a:ext cx="1577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6 LED </a:t>
            </a:r>
          </a:p>
          <a:p>
            <a:pPr algn="ctr"/>
            <a:r>
              <a:rPr lang="en-US" dirty="0" smtClean="0"/>
              <a:t>spectra</a:t>
            </a:r>
            <a:endParaRPr lang="en-US" sz="1200" dirty="0" smtClean="0"/>
          </a:p>
        </p:txBody>
      </p:sp>
      <p:sp>
        <p:nvSpPr>
          <p:cNvPr id="111" name="TextBox 110"/>
          <p:cNvSpPr txBox="1"/>
          <p:nvPr/>
        </p:nvSpPr>
        <p:spPr>
          <a:xfrm>
            <a:off x="1349063" y="2676765"/>
            <a:ext cx="145711" cy="50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=</a:t>
            </a:r>
            <a:endParaRPr lang="en-US" sz="3200" dirty="0"/>
          </a:p>
        </p:txBody>
      </p:sp>
      <p:sp>
        <p:nvSpPr>
          <p:cNvPr id="112" name="TextBox 111"/>
          <p:cNvSpPr txBox="1"/>
          <p:nvPr/>
        </p:nvSpPr>
        <p:spPr>
          <a:xfrm>
            <a:off x="6059579" y="993426"/>
            <a:ext cx="92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…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7442440" y="2695353"/>
            <a:ext cx="92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…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662027" y="984282"/>
            <a:ext cx="5601247" cy="48466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6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/>
      <p:bldP spid="112" grpId="0"/>
      <p:bldP spid="113" grpId="0"/>
      <p:bldP spid="1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599" y="29072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Spectral Promotion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06548"/>
            <a:ext cx="2357093" cy="235709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906548"/>
            <a:ext cx="2357093" cy="235709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755" y="1906548"/>
            <a:ext cx="2357093" cy="235709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3400" y="983218"/>
            <a:ext cx="2357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real spectral </a:t>
            </a:r>
          </a:p>
          <a:p>
            <a:pPr algn="ctr"/>
            <a:r>
              <a:rPr lang="en-US" dirty="0" smtClean="0"/>
              <a:t>reflectance image</a:t>
            </a:r>
          </a:p>
          <a:p>
            <a:pPr algn="ctr"/>
            <a:r>
              <a:rPr lang="en-US" dirty="0" smtClean="0"/>
              <a:t>(reference source)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20370" y="983218"/>
            <a:ext cx="266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real brightness </a:t>
            </a:r>
          </a:p>
          <a:p>
            <a:pPr algn="ctr"/>
            <a:r>
              <a:rPr lang="en-US" dirty="0" smtClean="0"/>
              <a:t>image</a:t>
            </a:r>
          </a:p>
          <a:p>
            <a:pPr algn="ctr"/>
            <a:r>
              <a:rPr lang="en-US" dirty="0" smtClean="0"/>
              <a:t>(directional source)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9801" y="983218"/>
            <a:ext cx="266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synthetic spectral reflectance image</a:t>
            </a:r>
          </a:p>
          <a:p>
            <a:pPr algn="ctr"/>
            <a:r>
              <a:rPr lang="en-US" dirty="0" smtClean="0"/>
              <a:t>(directional source)  </a:t>
            </a:r>
            <a:endParaRPr lang="en-US" dirty="0"/>
          </a:p>
        </p:txBody>
      </p:sp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3003699" y="2978778"/>
            <a:ext cx="212632" cy="212632"/>
            <a:chOff x="1968" y="1920"/>
            <a:chExt cx="192" cy="192"/>
          </a:xfrm>
        </p:grpSpPr>
        <p:sp>
          <p:nvSpPr>
            <p:cNvPr id="11" name="Line 13"/>
            <p:cNvSpPr>
              <a:spLocks noChangeShapeType="1"/>
            </p:cNvSpPr>
            <p:nvPr/>
          </p:nvSpPr>
          <p:spPr bwMode="auto">
            <a:xfrm>
              <a:off x="1968" y="1920"/>
              <a:ext cx="192" cy="19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440044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H="1">
              <a:off x="1968" y="1920"/>
              <a:ext cx="192" cy="19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440044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869467" y="2809349"/>
            <a:ext cx="145711" cy="50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=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5556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599" y="29072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Spectral Promotion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985" y="1428749"/>
            <a:ext cx="2357093" cy="235709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428750"/>
            <a:ext cx="2357093" cy="235709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grpSp>
        <p:nvGrpSpPr>
          <p:cNvPr id="4118" name="Group 4117"/>
          <p:cNvGrpSpPr/>
          <p:nvPr/>
        </p:nvGrpSpPr>
        <p:grpSpPr>
          <a:xfrm>
            <a:off x="316795" y="1364527"/>
            <a:ext cx="8280262" cy="3254439"/>
            <a:chOff x="316795" y="1364527"/>
            <a:chExt cx="8280262" cy="3254439"/>
          </a:xfrm>
        </p:grpSpPr>
        <p:cxnSp>
          <p:nvCxnSpPr>
            <p:cNvPr id="66" name="Straight Arrow Connector 65"/>
            <p:cNvCxnSpPr/>
            <p:nvPr/>
          </p:nvCxnSpPr>
          <p:spPr>
            <a:xfrm>
              <a:off x="1413821" y="1958187"/>
              <a:ext cx="1083882" cy="992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6795" y="1364527"/>
              <a:ext cx="1124988" cy="697191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72069" y="2724151"/>
              <a:ext cx="1124988" cy="697191"/>
            </a:xfrm>
            <a:prstGeom prst="rect">
              <a:avLst/>
            </a:prstGeom>
          </p:spPr>
        </p:pic>
        <p:cxnSp>
          <p:nvCxnSpPr>
            <p:cNvPr id="70" name="Straight Arrow Connector 69"/>
            <p:cNvCxnSpPr>
              <a:stCxn id="69" idx="1"/>
            </p:cNvCxnSpPr>
            <p:nvPr/>
          </p:nvCxnSpPr>
          <p:spPr>
            <a:xfrm flipH="1" flipV="1">
              <a:off x="5586813" y="2006190"/>
              <a:ext cx="1885256" cy="10665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Group 15"/>
            <p:cNvGrpSpPr>
              <a:grpSpLocks/>
            </p:cNvGrpSpPr>
            <p:nvPr/>
          </p:nvGrpSpPr>
          <p:grpSpPr bwMode="auto">
            <a:xfrm>
              <a:off x="2596572" y="4089230"/>
              <a:ext cx="158920" cy="158920"/>
              <a:chOff x="1968" y="1920"/>
              <a:chExt cx="192" cy="192"/>
            </a:xfrm>
          </p:grpSpPr>
          <p:sp>
            <p:nvSpPr>
              <p:cNvPr id="90" name="Line 13"/>
              <p:cNvSpPr>
                <a:spLocks noChangeShapeType="1"/>
              </p:cNvSpPr>
              <p:nvPr/>
            </p:nvSpPr>
            <p:spPr bwMode="auto">
              <a:xfrm>
                <a:off x="1968" y="1920"/>
                <a:ext cx="192" cy="19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71842" dir="2700000" algn="ctr" rotWithShape="0">
                        <a:srgbClr val="440044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14"/>
              <p:cNvSpPr>
                <a:spLocks noChangeShapeType="1"/>
              </p:cNvSpPr>
              <p:nvPr/>
            </p:nvSpPr>
            <p:spPr bwMode="auto">
              <a:xfrm flipH="1">
                <a:off x="1968" y="1920"/>
                <a:ext cx="192" cy="19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71842" dir="2700000" algn="ctr" rotWithShape="0">
                        <a:srgbClr val="440044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2" name="Group 15"/>
            <p:cNvGrpSpPr>
              <a:grpSpLocks/>
            </p:cNvGrpSpPr>
            <p:nvPr/>
          </p:nvGrpSpPr>
          <p:grpSpPr bwMode="auto">
            <a:xfrm>
              <a:off x="5638758" y="4127211"/>
              <a:ext cx="158920" cy="158920"/>
              <a:chOff x="1968" y="1920"/>
              <a:chExt cx="192" cy="192"/>
            </a:xfrm>
          </p:grpSpPr>
          <p:sp>
            <p:nvSpPr>
              <p:cNvPr id="93" name="Line 13"/>
              <p:cNvSpPr>
                <a:spLocks noChangeShapeType="1"/>
              </p:cNvSpPr>
              <p:nvPr/>
            </p:nvSpPr>
            <p:spPr bwMode="auto">
              <a:xfrm>
                <a:off x="1968" y="1920"/>
                <a:ext cx="192" cy="19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71842" dir="2700000" algn="ctr" rotWithShape="0">
                        <a:srgbClr val="440044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Line 14"/>
              <p:cNvSpPr>
                <a:spLocks noChangeShapeType="1"/>
              </p:cNvSpPr>
              <p:nvPr/>
            </p:nvSpPr>
            <p:spPr bwMode="auto">
              <a:xfrm flipH="1">
                <a:off x="1968" y="1920"/>
                <a:ext cx="192" cy="192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71842" dir="2700000" algn="ctr" rotWithShape="0">
                        <a:srgbClr val="440044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116" name="Picture 41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19322" y="3942282"/>
              <a:ext cx="1042325" cy="646960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47690" y="3914919"/>
              <a:ext cx="1010309" cy="627088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1784" y="3921775"/>
              <a:ext cx="1124988" cy="697191"/>
            </a:xfrm>
            <a:prstGeom prst="rect">
              <a:avLst/>
            </a:prstGeom>
          </p:spPr>
        </p:pic>
        <p:cxnSp>
          <p:nvCxnSpPr>
            <p:cNvPr id="76" name="Straight Arrow Connector 75"/>
            <p:cNvCxnSpPr/>
            <p:nvPr/>
          </p:nvCxnSpPr>
          <p:spPr>
            <a:xfrm flipH="1">
              <a:off x="2286001" y="2048836"/>
              <a:ext cx="195285" cy="196215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68234" y="3917021"/>
              <a:ext cx="1124988" cy="697191"/>
            </a:xfrm>
            <a:prstGeom prst="rect">
              <a:avLst/>
            </a:prstGeom>
          </p:spPr>
        </p:pic>
        <p:cxnSp>
          <p:nvCxnSpPr>
            <p:cNvPr id="71" name="Straight Arrow Connector 70"/>
            <p:cNvCxnSpPr/>
            <p:nvPr/>
          </p:nvCxnSpPr>
          <p:spPr>
            <a:xfrm flipH="1">
              <a:off x="5331427" y="2006190"/>
              <a:ext cx="277139" cy="20047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oup 113"/>
          <p:cNvGrpSpPr/>
          <p:nvPr/>
        </p:nvGrpSpPr>
        <p:grpSpPr>
          <a:xfrm>
            <a:off x="302814" y="1322190"/>
            <a:ext cx="8256535" cy="3242185"/>
            <a:chOff x="333006" y="1319090"/>
            <a:chExt cx="8256535" cy="3242185"/>
          </a:xfrm>
        </p:grpSpPr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5330" y="3864084"/>
              <a:ext cx="1124988" cy="697191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64553" y="2724151"/>
              <a:ext cx="1124988" cy="697191"/>
            </a:xfrm>
            <a:prstGeom prst="rect">
              <a:avLst/>
            </a:prstGeom>
          </p:spPr>
        </p:pic>
        <p:cxnSp>
          <p:nvCxnSpPr>
            <p:cNvPr id="117" name="Straight Arrow Connector 116"/>
            <p:cNvCxnSpPr/>
            <p:nvPr/>
          </p:nvCxnSpPr>
          <p:spPr>
            <a:xfrm>
              <a:off x="1416888" y="1965335"/>
              <a:ext cx="1483778" cy="8878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flipH="1" flipV="1">
              <a:off x="5946091" y="2853227"/>
              <a:ext cx="1521510" cy="2195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0755" y="3864084"/>
              <a:ext cx="1124988" cy="697191"/>
            </a:xfrm>
            <a:prstGeom prst="rect">
              <a:avLst/>
            </a:prstGeom>
          </p:spPr>
        </p:pic>
        <p:cxnSp>
          <p:nvCxnSpPr>
            <p:cNvPr id="120" name="Straight Arrow Connector 119"/>
            <p:cNvCxnSpPr/>
            <p:nvPr/>
          </p:nvCxnSpPr>
          <p:spPr>
            <a:xfrm flipH="1">
              <a:off x="5331425" y="2853227"/>
              <a:ext cx="614666" cy="115776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006" y="1319090"/>
              <a:ext cx="1124988" cy="697191"/>
            </a:xfrm>
            <a:prstGeom prst="rect">
              <a:avLst/>
            </a:prstGeom>
          </p:spPr>
        </p:pic>
        <p:cxnSp>
          <p:nvCxnSpPr>
            <p:cNvPr id="122" name="Straight Arrow Connector 121"/>
            <p:cNvCxnSpPr/>
            <p:nvPr/>
          </p:nvCxnSpPr>
          <p:spPr>
            <a:xfrm flipH="1">
              <a:off x="2286000" y="2853227"/>
              <a:ext cx="614666" cy="115776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020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95533"/>
            <a:ext cx="9145494" cy="9501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Image-Based Relighting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4394889"/>
            <a:ext cx="7650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</a:t>
            </a:r>
            <a:r>
              <a:rPr lang="en-US" sz="1600" dirty="0"/>
              <a:t>Acquiring the Reflectance Field of a Human Face</a:t>
            </a:r>
            <a:r>
              <a:rPr lang="en-US" sz="1600" dirty="0" smtClean="0"/>
              <a:t>”</a:t>
            </a:r>
          </a:p>
          <a:p>
            <a:pPr algn="ctr"/>
            <a:r>
              <a:rPr lang="en-US" sz="1600" dirty="0" smtClean="0"/>
              <a:t>Debevec et al. [SIGGRAPH  2000]</a:t>
            </a:r>
            <a:endParaRPr lang="en-US" sz="1600" dirty="0"/>
          </a:p>
        </p:txBody>
      </p:sp>
      <p:pic>
        <p:nvPicPr>
          <p:cNvPr id="4" name="Picture 22" descr="D:\Powerpoint\hp_mosaic_medium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6127"/>
            <a:ext cx="5812358" cy="2640068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8" descr="D:\LS\anim_041grace_lightm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890" y="2421973"/>
            <a:ext cx="1409700" cy="1905000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D:\LS\grace_prob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890" y="916127"/>
            <a:ext cx="1409700" cy="1411287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LS\anim_020rgb_lightma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2" y="2421973"/>
            <a:ext cx="1409700" cy="1905000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D:\LS\rgb_lightmap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2" y="916127"/>
            <a:ext cx="1408113" cy="1408112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14400" y="3714750"/>
            <a:ext cx="4071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j-lt"/>
                <a:cs typeface="Times New Roman" panose="02020603050405020304" pitchFamily="18" charset="0"/>
              </a:rPr>
              <a:t>Reflectance field basis images,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R(ɵ, ɸ, u, v)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K:\fiatlux\Face\LightStage\lightstage001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8" t="2917" r="15095" b="9434"/>
          <a:stretch/>
        </p:blipFill>
        <p:spPr bwMode="auto">
          <a:xfrm>
            <a:off x="6048890" y="907498"/>
            <a:ext cx="3095110" cy="2654852"/>
          </a:xfrm>
          <a:prstGeom prst="rect">
            <a:avLst/>
          </a:prstGeom>
          <a:noFill/>
          <a:ln>
            <a:solidFill>
              <a:srgbClr val="D0C4B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65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92228" y="1387910"/>
            <a:ext cx="5537769" cy="385543"/>
            <a:chOff x="507252" y="1048822"/>
            <a:chExt cx="5537769" cy="3855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52" y="1051392"/>
              <a:ext cx="382084" cy="38208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122" y="1051392"/>
              <a:ext cx="382084" cy="38208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0220" y="1048822"/>
              <a:ext cx="379472" cy="37947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854" y="1053857"/>
              <a:ext cx="379619" cy="37961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3095" y="1051392"/>
              <a:ext cx="382973" cy="38297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0408" y="1048822"/>
              <a:ext cx="382084" cy="38208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1881" y="1048822"/>
              <a:ext cx="382084" cy="38208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4683" y="1051433"/>
              <a:ext cx="379472" cy="37947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1010" y="1051287"/>
              <a:ext cx="379619" cy="37961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6250" y="1048822"/>
              <a:ext cx="382973" cy="38297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1274" y="1048822"/>
              <a:ext cx="382084" cy="38208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47" y="1048822"/>
              <a:ext cx="382084" cy="38208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549" y="1051433"/>
              <a:ext cx="379472" cy="379473"/>
            </a:xfrm>
            <a:prstGeom prst="rect">
              <a:avLst/>
            </a:prstGeom>
          </p:spPr>
        </p:pic>
      </p:grpSp>
      <p:grpSp>
        <p:nvGrpSpPr>
          <p:cNvPr id="18" name="Group 15"/>
          <p:cNvGrpSpPr>
            <a:grpSpLocks/>
          </p:cNvGrpSpPr>
          <p:nvPr/>
        </p:nvGrpSpPr>
        <p:grpSpPr bwMode="auto">
          <a:xfrm>
            <a:off x="7029823" y="1464873"/>
            <a:ext cx="212632" cy="212632"/>
            <a:chOff x="1968" y="1920"/>
            <a:chExt cx="192" cy="192"/>
          </a:xfrm>
        </p:grpSpPr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1968" y="1920"/>
              <a:ext cx="192" cy="19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440044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 flipH="1">
              <a:off x="1968" y="1920"/>
              <a:ext cx="192" cy="19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440044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164170" y="1239619"/>
            <a:ext cx="1577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6 LED </a:t>
            </a:r>
          </a:p>
          <a:p>
            <a:pPr algn="ctr"/>
            <a:r>
              <a:rPr lang="en-US" dirty="0" smtClean="0"/>
              <a:t>spectra</a:t>
            </a:r>
            <a:endParaRPr lang="en-US" sz="12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6059579" y="1337857"/>
            <a:ext cx="92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…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92228" y="3384507"/>
            <a:ext cx="5537769" cy="385543"/>
            <a:chOff x="507252" y="1048822"/>
            <a:chExt cx="5537769" cy="38554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52" y="1051392"/>
              <a:ext cx="382084" cy="38208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122" y="1051392"/>
              <a:ext cx="382084" cy="38208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0220" y="1048822"/>
              <a:ext cx="379472" cy="37947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854" y="1053857"/>
              <a:ext cx="379619" cy="37961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3095" y="1051392"/>
              <a:ext cx="382973" cy="38297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0408" y="1048822"/>
              <a:ext cx="382084" cy="38208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1881" y="1048822"/>
              <a:ext cx="382084" cy="38208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4683" y="1051433"/>
              <a:ext cx="379472" cy="37947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1010" y="1051287"/>
              <a:ext cx="379619" cy="37961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6250" y="1048822"/>
              <a:ext cx="382973" cy="38297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1274" y="1048822"/>
              <a:ext cx="382084" cy="38208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47" y="1048822"/>
              <a:ext cx="382084" cy="382084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549" y="1051433"/>
              <a:ext cx="379472" cy="379473"/>
            </a:xfrm>
            <a:prstGeom prst="rect">
              <a:avLst/>
            </a:prstGeom>
          </p:spPr>
        </p:pic>
      </p:grpSp>
      <p:sp>
        <p:nvSpPr>
          <p:cNvPr id="40" name="TextBox 39"/>
          <p:cNvSpPr txBox="1"/>
          <p:nvPr/>
        </p:nvSpPr>
        <p:spPr>
          <a:xfrm>
            <a:off x="7164170" y="3236216"/>
            <a:ext cx="1577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6 LED </a:t>
            </a:r>
          </a:p>
          <a:p>
            <a:pPr algn="ctr"/>
            <a:r>
              <a:rPr lang="en-US" dirty="0" smtClean="0"/>
              <a:t>spectra</a:t>
            </a:r>
            <a:endParaRPr lang="en-US" sz="1200" dirty="0" smtClean="0"/>
          </a:p>
        </p:txBody>
      </p:sp>
      <p:sp>
        <p:nvSpPr>
          <p:cNvPr id="41" name="TextBox 40"/>
          <p:cNvSpPr txBox="1"/>
          <p:nvPr/>
        </p:nvSpPr>
        <p:spPr>
          <a:xfrm>
            <a:off x="6059579" y="3334454"/>
            <a:ext cx="92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…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47466" y="3152575"/>
            <a:ext cx="1577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+</a:t>
            </a:r>
            <a:endParaRPr lang="en-US" sz="4400" dirty="0" smtClean="0"/>
          </a:p>
        </p:txBody>
      </p:sp>
      <p:sp>
        <p:nvSpPr>
          <p:cNvPr id="43" name="TextBox 42"/>
          <p:cNvSpPr txBox="1"/>
          <p:nvPr/>
        </p:nvSpPr>
        <p:spPr>
          <a:xfrm>
            <a:off x="3680454" y="2129331"/>
            <a:ext cx="1577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vs.</a:t>
            </a:r>
            <a:endParaRPr lang="en-US" sz="2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200400" y="91472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full multispectral basis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3195914" y="293117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spectral promotion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657275" y="1331321"/>
            <a:ext cx="5601247" cy="48466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57275" y="3331051"/>
            <a:ext cx="5601247" cy="48466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233679" y="288306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Multispectral Reflectance Field: Number of Images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321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40" grpId="0"/>
      <p:bldP spid="41" grpId="0"/>
      <p:bldP spid="42" grpId="0"/>
      <p:bldP spid="43" grpId="0"/>
      <p:bldP spid="44" grpId="0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8122051" y="4400550"/>
            <a:ext cx="1021949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507876" y="468960"/>
            <a:ext cx="8149212" cy="1501886"/>
            <a:chOff x="507876" y="1969991"/>
            <a:chExt cx="8149212" cy="1501886"/>
          </a:xfrm>
        </p:grpSpPr>
        <p:sp>
          <p:nvSpPr>
            <p:cNvPr id="9" name="TextBox 8"/>
            <p:cNvSpPr txBox="1"/>
            <p:nvPr/>
          </p:nvSpPr>
          <p:spPr>
            <a:xfrm>
              <a:off x="507876" y="1969991"/>
              <a:ext cx="28568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Real Lighting Basis Images</a:t>
              </a:r>
              <a:endParaRPr lang="en-US" sz="1600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4740" y="2330149"/>
              <a:ext cx="1141728" cy="114172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5360" y="2330149"/>
              <a:ext cx="1141728" cy="114172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1820" y="2330149"/>
              <a:ext cx="1141728" cy="114172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8280" y="2330149"/>
              <a:ext cx="1141728" cy="114172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2330149"/>
              <a:ext cx="1141728" cy="114172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60" y="2330149"/>
              <a:ext cx="1141728" cy="114172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0" y="8318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Spectral Promotion</a:t>
            </a:r>
            <a:endParaRPr lang="en-US" sz="24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507876" y="1986789"/>
            <a:ext cx="8149212" cy="1480282"/>
            <a:chOff x="507876" y="480596"/>
            <a:chExt cx="8149212" cy="148028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4740" y="819150"/>
              <a:ext cx="1141728" cy="114172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5360" y="819150"/>
              <a:ext cx="1141728" cy="114172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1820" y="819150"/>
              <a:ext cx="1141728" cy="114172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8280" y="819150"/>
              <a:ext cx="1141728" cy="114172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819150"/>
              <a:ext cx="1141728" cy="114172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60" y="819150"/>
              <a:ext cx="1141728" cy="114172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507876" y="480596"/>
              <a:ext cx="33783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Full Sphere of Even Illumination</a:t>
              </a:r>
              <a:endParaRPr lang="en-US" sz="1600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07876" y="3480834"/>
            <a:ext cx="285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Absolute Difference</a:t>
            </a:r>
            <a:endParaRPr lang="en-US" sz="1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740" y="3841148"/>
            <a:ext cx="1141728" cy="11417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360" y="3841148"/>
            <a:ext cx="1141728" cy="11417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20" y="3841148"/>
            <a:ext cx="1141728" cy="11417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80" y="3841148"/>
            <a:ext cx="1141728" cy="11417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841148"/>
            <a:ext cx="1141728" cy="11417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51" name="Group 50"/>
          <p:cNvGrpSpPr/>
          <p:nvPr/>
        </p:nvGrpSpPr>
        <p:grpSpPr>
          <a:xfrm>
            <a:off x="507876" y="1984609"/>
            <a:ext cx="8149212" cy="1483887"/>
            <a:chOff x="507876" y="1983067"/>
            <a:chExt cx="8149212" cy="1483887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4740" y="2325226"/>
              <a:ext cx="1141728" cy="114172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5360" y="2325226"/>
              <a:ext cx="1141728" cy="114172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1820" y="2325226"/>
              <a:ext cx="1141728" cy="114172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8280" y="2325226"/>
              <a:ext cx="1141728" cy="114172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2325226"/>
              <a:ext cx="1141728" cy="114172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507876" y="1983067"/>
              <a:ext cx="4191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Spectrally Promoted Lighting Basis Images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1307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-7599" y="5449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Image-Based Relighting Results</a:t>
            </a:r>
            <a:endParaRPr lang="en-US" sz="24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396" y="1017981"/>
            <a:ext cx="1771389" cy="17713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37" name="TextBox 36"/>
          <p:cNvSpPr txBox="1"/>
          <p:nvPr/>
        </p:nvSpPr>
        <p:spPr>
          <a:xfrm>
            <a:off x="4622902" y="671903"/>
            <a:ext cx="2367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multispectral </a:t>
            </a:r>
            <a:r>
              <a:rPr lang="en-US" sz="1600" dirty="0"/>
              <a:t>relit </a:t>
            </a:r>
            <a:r>
              <a:rPr lang="en-US" sz="1600" dirty="0" smtClean="0"/>
              <a:t>result</a:t>
            </a:r>
            <a:endParaRPr lang="en-US" sz="1600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70"/>
          <a:stretch/>
        </p:blipFill>
        <p:spPr>
          <a:xfrm>
            <a:off x="4937396" y="2855131"/>
            <a:ext cx="1771389" cy="9358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grpSp>
        <p:nvGrpSpPr>
          <p:cNvPr id="51" name="Group 50"/>
          <p:cNvGrpSpPr/>
          <p:nvPr/>
        </p:nvGrpSpPr>
        <p:grpSpPr>
          <a:xfrm>
            <a:off x="4935944" y="1423711"/>
            <a:ext cx="1761613" cy="1428791"/>
            <a:chOff x="4426131" y="1121228"/>
            <a:chExt cx="1931505" cy="1566585"/>
          </a:xfrm>
        </p:grpSpPr>
        <p:sp>
          <p:nvSpPr>
            <p:cNvPr id="52" name="Rectangle 51"/>
            <p:cNvSpPr/>
            <p:nvPr/>
          </p:nvSpPr>
          <p:spPr>
            <a:xfrm>
              <a:off x="4891146" y="1121228"/>
              <a:ext cx="457200" cy="264662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5346193" y="1385890"/>
              <a:ext cx="1011443" cy="1301923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4426131" y="1385890"/>
              <a:ext cx="465017" cy="1301923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8122051" y="4400550"/>
            <a:ext cx="1021949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6" y="1016727"/>
            <a:ext cx="1771389" cy="17713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152400" y="695044"/>
            <a:ext cx="2541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multispectral relit result</a:t>
            </a:r>
            <a:endParaRPr lang="en-US" sz="1600" dirty="0"/>
          </a:p>
        </p:txBody>
      </p:sp>
      <p:grpSp>
        <p:nvGrpSpPr>
          <p:cNvPr id="55" name="Group 54"/>
          <p:cNvGrpSpPr/>
          <p:nvPr/>
        </p:nvGrpSpPr>
        <p:grpSpPr>
          <a:xfrm>
            <a:off x="616666" y="1423711"/>
            <a:ext cx="1769855" cy="2367239"/>
            <a:chOff x="4818198" y="1278205"/>
            <a:chExt cx="1769855" cy="2367239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379"/>
            <a:stretch/>
          </p:blipFill>
          <p:spPr>
            <a:xfrm>
              <a:off x="4818923" y="2714514"/>
              <a:ext cx="1769130" cy="93093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  <p:grpSp>
          <p:nvGrpSpPr>
            <p:cNvPr id="59" name="Group 58"/>
            <p:cNvGrpSpPr/>
            <p:nvPr/>
          </p:nvGrpSpPr>
          <p:grpSpPr>
            <a:xfrm>
              <a:off x="4818198" y="1278205"/>
              <a:ext cx="1761613" cy="1428791"/>
              <a:chOff x="4426131" y="1121228"/>
              <a:chExt cx="1931505" cy="1566585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4891146" y="1121228"/>
                <a:ext cx="457200" cy="264662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>
                <a:off x="5346193" y="1385890"/>
                <a:ext cx="1011443" cy="1301923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>
                <a:off x="4426131" y="1385890"/>
                <a:ext cx="465017" cy="1301923"/>
              </a:xfrm>
              <a:prstGeom prst="line">
                <a:avLst/>
              </a:prstGeom>
              <a:ln w="63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3" name="TextBox 72"/>
          <p:cNvSpPr txBox="1"/>
          <p:nvPr/>
        </p:nvSpPr>
        <p:spPr>
          <a:xfrm>
            <a:off x="2387247" y="671002"/>
            <a:ext cx="2541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spectrally promoted 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78" y="1016727"/>
            <a:ext cx="1771389" cy="17713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79" y="3900316"/>
            <a:ext cx="1770579" cy="118603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2756778" y="1423711"/>
            <a:ext cx="1761613" cy="1428791"/>
            <a:chOff x="4426131" y="1121228"/>
            <a:chExt cx="1931505" cy="1566585"/>
          </a:xfrm>
        </p:grpSpPr>
        <p:sp>
          <p:nvSpPr>
            <p:cNvPr id="79" name="Rectangle 78"/>
            <p:cNvSpPr/>
            <p:nvPr/>
          </p:nvSpPr>
          <p:spPr>
            <a:xfrm>
              <a:off x="4891146" y="1121228"/>
              <a:ext cx="457200" cy="264662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5346193" y="1385890"/>
              <a:ext cx="1011443" cy="1301923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4426131" y="1385890"/>
              <a:ext cx="465017" cy="1301923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/>
          <p:cNvSpPr txBox="1"/>
          <p:nvPr/>
        </p:nvSpPr>
        <p:spPr>
          <a:xfrm>
            <a:off x="1502466" y="3900316"/>
            <a:ext cx="1406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Error = 0.7% </a:t>
            </a:r>
            <a:endParaRPr lang="en-US" sz="1400" dirty="0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83"/>
          <a:stretch/>
        </p:blipFill>
        <p:spPr>
          <a:xfrm>
            <a:off x="2761695" y="2867595"/>
            <a:ext cx="1761555" cy="92335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102" y="1016727"/>
            <a:ext cx="1771389" cy="17713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70"/>
          <a:stretch/>
        </p:blipFill>
        <p:spPr>
          <a:xfrm>
            <a:off x="7058097" y="2855133"/>
            <a:ext cx="1771389" cy="93581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grpSp>
        <p:nvGrpSpPr>
          <p:cNvPr id="88" name="Group 87"/>
          <p:cNvGrpSpPr/>
          <p:nvPr/>
        </p:nvGrpSpPr>
        <p:grpSpPr>
          <a:xfrm>
            <a:off x="7062984" y="1423711"/>
            <a:ext cx="1761613" cy="1428791"/>
            <a:chOff x="4426131" y="1121228"/>
            <a:chExt cx="1931505" cy="1566585"/>
          </a:xfrm>
        </p:grpSpPr>
        <p:sp>
          <p:nvSpPr>
            <p:cNvPr id="89" name="Rectangle 88"/>
            <p:cNvSpPr/>
            <p:nvPr/>
          </p:nvSpPr>
          <p:spPr>
            <a:xfrm>
              <a:off x="4891146" y="1121228"/>
              <a:ext cx="457200" cy="264662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5346193" y="1385890"/>
              <a:ext cx="1011443" cy="1301923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H="1">
              <a:off x="4426131" y="1385890"/>
              <a:ext cx="465017" cy="1301923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" name="Picture 9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43" y="3908476"/>
            <a:ext cx="1770577" cy="118603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grpSp>
        <p:nvGrpSpPr>
          <p:cNvPr id="94" name="Group 93"/>
          <p:cNvGrpSpPr/>
          <p:nvPr/>
        </p:nvGrpSpPr>
        <p:grpSpPr>
          <a:xfrm>
            <a:off x="5665484" y="3917390"/>
            <a:ext cx="1406254" cy="307777"/>
            <a:chOff x="2702196" y="3900315"/>
            <a:chExt cx="1406254" cy="307777"/>
          </a:xfrm>
        </p:grpSpPr>
        <p:sp>
          <p:nvSpPr>
            <p:cNvPr id="95" name="Rectangle 94"/>
            <p:cNvSpPr/>
            <p:nvPr/>
          </p:nvSpPr>
          <p:spPr>
            <a:xfrm>
              <a:off x="2718839" y="3908476"/>
              <a:ext cx="1167361" cy="299616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702196" y="3900315"/>
              <a:ext cx="14062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Error = 3.8% </a:t>
              </a:r>
              <a:endParaRPr lang="en-US" sz="1400" dirty="0"/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6759947" y="653053"/>
            <a:ext cx="2367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</a:t>
            </a:r>
            <a:r>
              <a:rPr lang="en-US" sz="1600" dirty="0" smtClean="0"/>
              <a:t>pectrally promoted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75741" y="433111"/>
            <a:ext cx="2182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monochrome camera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303849" y="437339"/>
            <a:ext cx="1473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color camera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8094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73" grpId="0"/>
      <p:bldP spid="84" grpId="0"/>
      <p:bldP spid="97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599" y="5449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Image-Based Relighting Results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458991" y="528489"/>
            <a:ext cx="2063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spectrally promoted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56" y="906782"/>
            <a:ext cx="1771389" cy="17713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58" y="3790371"/>
            <a:ext cx="1770577" cy="118603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94" y="906782"/>
            <a:ext cx="1771389" cy="17713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485719" y="539483"/>
            <a:ext cx="1945932" cy="30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RGB relit result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414" y="3790370"/>
            <a:ext cx="1770581" cy="11860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5617414" y="1321285"/>
            <a:ext cx="1763750" cy="2393465"/>
            <a:chOff x="6771642" y="1504950"/>
            <a:chExt cx="1933848" cy="262429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018"/>
            <a:stretch/>
          </p:blipFill>
          <p:spPr>
            <a:xfrm>
              <a:off x="6771642" y="3065973"/>
              <a:ext cx="1933848" cy="1063271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7239000" y="1504950"/>
              <a:ext cx="457200" cy="264662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7694047" y="1769612"/>
              <a:ext cx="1011443" cy="1301923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6773985" y="1769612"/>
              <a:ext cx="465017" cy="1301923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06782"/>
            <a:ext cx="1768907" cy="176890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588286" y="591553"/>
            <a:ext cx="1768906" cy="30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real photo</a:t>
            </a:r>
            <a:endParaRPr lang="en-US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588286" y="1331529"/>
            <a:ext cx="1774864" cy="2383221"/>
            <a:chOff x="4610824" y="1516182"/>
            <a:chExt cx="1946033" cy="261306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75"/>
            <a:stretch/>
          </p:blipFill>
          <p:spPr>
            <a:xfrm>
              <a:off x="4610824" y="3079839"/>
              <a:ext cx="1946032" cy="104940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  <p:cxnSp>
          <p:nvCxnSpPr>
            <p:cNvPr id="19" name="Straight Connector 18"/>
            <p:cNvCxnSpPr/>
            <p:nvPr/>
          </p:nvCxnSpPr>
          <p:spPr>
            <a:xfrm flipH="1">
              <a:off x="4618798" y="1783764"/>
              <a:ext cx="473684" cy="1287771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549682" y="1783764"/>
              <a:ext cx="1007175" cy="1287771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092482" y="1516182"/>
              <a:ext cx="457200" cy="264662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604171" y="1318735"/>
            <a:ext cx="1772874" cy="2396015"/>
            <a:chOff x="3604171" y="1318735"/>
            <a:chExt cx="1772874" cy="23960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443"/>
            <a:stretch/>
          </p:blipFill>
          <p:spPr>
            <a:xfrm>
              <a:off x="3604171" y="2747526"/>
              <a:ext cx="1772874" cy="967224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  <p:sp>
          <p:nvSpPr>
            <p:cNvPr id="22" name="Rectangle 21"/>
            <p:cNvSpPr/>
            <p:nvPr/>
          </p:nvSpPr>
          <p:spPr>
            <a:xfrm>
              <a:off x="4032870" y="1318735"/>
              <a:ext cx="416985" cy="241383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4447891" y="1560118"/>
              <a:ext cx="922478" cy="1187408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608757" y="1560118"/>
              <a:ext cx="424115" cy="1187408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7172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934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Spectral Promotion with Diffuse/Specular Separation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155" y="1119010"/>
            <a:ext cx="1768907" cy="176890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654241" y="803781"/>
            <a:ext cx="1768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diffuse</a:t>
            </a:r>
            <a:endParaRPr lang="en-US" sz="1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55" y="1120724"/>
            <a:ext cx="1768907" cy="176890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3647356" y="798762"/>
            <a:ext cx="1768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specular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1666153" y="2887271"/>
            <a:ext cx="1768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diffuse promoted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3571155" y="2887271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specular promoted</a:t>
            </a:r>
            <a:endParaRPr lang="en-US" sz="16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155" y="3224111"/>
            <a:ext cx="1768907" cy="176890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55" y="3225825"/>
            <a:ext cx="1768907" cy="176890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248" y="3223631"/>
            <a:ext cx="1768907" cy="176890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5552355" y="2887271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diffuse promoted</a:t>
            </a:r>
            <a:endParaRPr lang="en-US" sz="16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248" y="1124954"/>
            <a:ext cx="1768907" cy="176890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5492462" y="788594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blended specular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879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4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934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Spectral Promotion with Diffuse/Specular Separation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11" y="1123951"/>
            <a:ext cx="1768907" cy="176890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123950"/>
            <a:ext cx="1768907" cy="176890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81595" y="774486"/>
            <a:ext cx="1768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real basis image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657600" y="547605"/>
            <a:ext cx="1768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naïve (diffuse) promoted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250" y="1123949"/>
            <a:ext cx="1768907" cy="176890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657689" y="539174"/>
            <a:ext cx="1771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diffuse/specular promoted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39" y="3111328"/>
            <a:ext cx="1768907" cy="176890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689" y="3111327"/>
            <a:ext cx="1768907" cy="176890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769262" y="3720927"/>
            <a:ext cx="176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difference images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8471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33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Key Takeaways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95300" y="127635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Multispectral image-based lighting improves color rendition for this subject and lighting environment.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42900" y="2190750"/>
            <a:ext cx="624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Spectral promotion </a:t>
            </a:r>
            <a:r>
              <a:rPr lang="en-US" sz="1600" dirty="0" smtClean="0"/>
              <a:t>for fast multispectral reflectance field capture.  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42900" y="2982783"/>
            <a:ext cx="624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Diffuse/Specular separation improves spectral promotion.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42900" y="3774816"/>
            <a:ext cx="624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Accurate and efficient – suitable for relighting living subjects.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86184"/>
            <a:ext cx="1314189" cy="13141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6613334" y="2091543"/>
            <a:ext cx="2362200" cy="696126"/>
            <a:chOff x="533400" y="1906548"/>
            <a:chExt cx="7998448" cy="235709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906548"/>
              <a:ext cx="2357094" cy="235709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1906548"/>
              <a:ext cx="2357094" cy="235709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754" y="1906548"/>
              <a:ext cx="2357094" cy="235709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  <p:grpSp>
          <p:nvGrpSpPr>
            <p:cNvPr id="11" name="Group 15"/>
            <p:cNvGrpSpPr>
              <a:grpSpLocks/>
            </p:cNvGrpSpPr>
            <p:nvPr/>
          </p:nvGrpSpPr>
          <p:grpSpPr bwMode="auto">
            <a:xfrm>
              <a:off x="3031020" y="2978778"/>
              <a:ext cx="212632" cy="212632"/>
              <a:chOff x="1968" y="1920"/>
              <a:chExt cx="192" cy="192"/>
            </a:xfrm>
          </p:grpSpPr>
          <p:sp>
            <p:nvSpPr>
              <p:cNvPr id="12" name="Line 13"/>
              <p:cNvSpPr>
                <a:spLocks noChangeShapeType="1"/>
              </p:cNvSpPr>
              <p:nvPr/>
            </p:nvSpPr>
            <p:spPr bwMode="auto">
              <a:xfrm>
                <a:off x="1968" y="1920"/>
                <a:ext cx="192" cy="192"/>
              </a:xfrm>
              <a:prstGeom prst="line">
                <a:avLst/>
              </a:prstGeom>
              <a:noFill/>
              <a:ln w="63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71842" dir="2700000" algn="ctr" rotWithShape="0">
                        <a:srgbClr val="440044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14"/>
              <p:cNvSpPr>
                <a:spLocks noChangeShapeType="1"/>
              </p:cNvSpPr>
              <p:nvPr/>
            </p:nvSpPr>
            <p:spPr bwMode="auto">
              <a:xfrm flipH="1">
                <a:off x="1968" y="1920"/>
                <a:ext cx="192" cy="192"/>
              </a:xfrm>
              <a:prstGeom prst="line">
                <a:avLst/>
              </a:prstGeom>
              <a:noFill/>
              <a:ln w="635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71842" dir="2700000" algn="ctr" rotWithShape="0">
                        <a:srgbClr val="440044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869467" y="2548909"/>
              <a:ext cx="145710" cy="937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=</a:t>
              </a:r>
              <a:endParaRPr lang="en-US" sz="12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613334" y="2898272"/>
            <a:ext cx="2362200" cy="687196"/>
            <a:chOff x="3810000" y="2858566"/>
            <a:chExt cx="6081769" cy="176927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2858929"/>
              <a:ext cx="1768906" cy="176890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5460" y="2858566"/>
              <a:ext cx="1768906" cy="176890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2863" y="2858566"/>
              <a:ext cx="1768906" cy="176890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</p:pic>
      </p:grpSp>
      <p:pic>
        <p:nvPicPr>
          <p:cNvPr id="20" name="Picture 8" descr="D:\LS\anim_041grace_lightmap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311" y="3695930"/>
            <a:ext cx="939587" cy="1269713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062560" y="3096006"/>
            <a:ext cx="615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+</a:t>
            </a:r>
            <a:endParaRPr lang="en-US" sz="14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8186567" y="3132951"/>
            <a:ext cx="43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=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6417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91148" y="2901481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Aft>
                <a:spcPct val="40000"/>
              </a:spcAft>
              <a:buClr>
                <a:srgbClr val="FFFFFF"/>
              </a:buClr>
              <a:buFont typeface="Wingdings" pitchFamily="2" charset="2"/>
              <a:buChar char="§"/>
              <a:defRPr/>
            </a:pPr>
            <a:r>
              <a:rPr lang="en-US" sz="1300" b="1" kern="0" dirty="0" smtClean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Thanks</a:t>
            </a:r>
            <a:r>
              <a:rPr lang="en-US" sz="1300" b="1" kern="0" dirty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: </a:t>
            </a:r>
            <a:r>
              <a:rPr lang="en-US" sz="1300" kern="0" dirty="0" smtClean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Randy </a:t>
            </a:r>
            <a:r>
              <a:rPr lang="en-US" sz="1300" kern="0" dirty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Hill, Clarke Lethin, </a:t>
            </a:r>
            <a:r>
              <a:rPr lang="en-US" sz="1300" kern="0" dirty="0" smtClean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Kathleen </a:t>
            </a:r>
            <a:r>
              <a:rPr lang="en-US" sz="1300" kern="0" dirty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Haase, </a:t>
            </a:r>
            <a:r>
              <a:rPr lang="en-US" sz="1300" kern="0" dirty="0" smtClean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Christina Trejo, Keith Snail, Kathryn Rock</a:t>
            </a:r>
            <a:r>
              <a:rPr lang="en-US" sz="1300" kern="0" dirty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, </a:t>
            </a:r>
            <a:r>
              <a:rPr lang="en-US" sz="1300" kern="0" dirty="0" smtClean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Jay Busch, Andrew Jones, Graham </a:t>
            </a:r>
            <a:r>
              <a:rPr lang="en-US" sz="1300" kern="0" dirty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Fyffe, Koki Nagano, Shanhe </a:t>
            </a:r>
            <a:r>
              <a:rPr lang="en-US" sz="1300" kern="0" dirty="0" smtClean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Wang, Loc Huynh, </a:t>
            </a:r>
            <a:r>
              <a:rPr lang="en-US" sz="1300" kern="0" dirty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Dan Sherlock, Joe di </a:t>
            </a:r>
            <a:r>
              <a:rPr lang="en-US" sz="1300" kern="0" dirty="0" err="1" smtClean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Gennaro</a:t>
            </a:r>
            <a:r>
              <a:rPr lang="en-US" sz="1300" kern="0" dirty="0" smtClean="0">
                <a:solidFill>
                  <a:srgbClr val="FFFFFF"/>
                </a:solidFill>
                <a:ea typeface="Verdana" pitchFamily="34" charset="0"/>
                <a:cs typeface="Verdana" pitchFamily="34" charset="0"/>
              </a:rPr>
              <a:t> </a:t>
            </a:r>
            <a:endParaRPr lang="en-US" sz="1300" kern="0" dirty="0" smtClean="0">
              <a:solidFill>
                <a:srgbClr val="FFFFFF"/>
              </a:solidFill>
              <a:latin typeface="+mj-lt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ct val="40000"/>
              </a:spcAft>
              <a:buClr>
                <a:srgbClr val="FFFFFF"/>
              </a:buClr>
              <a:buFont typeface="Wingdings" pitchFamily="2" charset="2"/>
              <a:buChar char="§"/>
              <a:defRPr/>
            </a:pPr>
            <a:endParaRPr lang="en-US" sz="1200" kern="0" dirty="0" smtClean="0">
              <a:solidFill>
                <a:srgbClr val="FFFFFF"/>
              </a:solidFill>
              <a:latin typeface="+mj-lt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ct val="40000"/>
              </a:spcAft>
              <a:buClr>
                <a:srgbClr val="FFFFFF"/>
              </a:buClr>
              <a:buFont typeface="Wingdings" pitchFamily="2" charset="2"/>
              <a:buChar char="§"/>
              <a:defRPr/>
            </a:pPr>
            <a:r>
              <a:rPr lang="en-US" sz="1300" b="1" kern="0" dirty="0" smtClean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Research </a:t>
            </a:r>
            <a:r>
              <a:rPr lang="en-US" sz="1300" b="1" kern="0" dirty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Sponsors:</a:t>
            </a:r>
            <a:r>
              <a:rPr lang="en-US" sz="1300" kern="0" dirty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en-US" sz="1300" kern="0" dirty="0" smtClean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Army Research Lab, STTC, US </a:t>
            </a:r>
            <a:r>
              <a:rPr lang="en-US" sz="1300" kern="0" dirty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Army RDECOM, </a:t>
            </a:r>
            <a:r>
              <a:rPr lang="en-US" sz="1300" kern="0" dirty="0" smtClean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Natick Soldier Systems Center, USC </a:t>
            </a:r>
            <a:r>
              <a:rPr lang="en-US" sz="1300" kern="0" dirty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Office of the </a:t>
            </a:r>
            <a:r>
              <a:rPr lang="en-US" sz="1300" kern="0" dirty="0" smtClean="0">
                <a:solidFill>
                  <a:srgbClr val="FFFFFF"/>
                </a:solidFill>
                <a:latin typeface="+mj-lt"/>
                <a:ea typeface="Verdana" pitchFamily="34" charset="0"/>
                <a:cs typeface="Verdana" pitchFamily="34" charset="0"/>
              </a:rPr>
              <a:t>Provost, USC Annenberg Fellowship</a:t>
            </a:r>
            <a:endParaRPr lang="en-US" sz="1300" kern="0" dirty="0">
              <a:solidFill>
                <a:srgbClr val="FFFFFF"/>
              </a:solidFill>
              <a:latin typeface="+mj-lt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Aft>
                <a:spcPct val="40000"/>
              </a:spcAft>
              <a:buClr>
                <a:srgbClr val="FFFFFF"/>
              </a:buClr>
              <a:defRPr/>
            </a:pPr>
            <a:endParaRPr lang="en-US" sz="1300" kern="0" dirty="0">
              <a:solidFill>
                <a:srgbClr val="FFFFFF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045800" y="4410591"/>
            <a:ext cx="809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http://gl.ict.usc.edu/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legendre@ict.usc.edu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2303405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3200" dirty="0" smtClean="0"/>
              <a:t>Thanks</a:t>
            </a:r>
            <a:endParaRPr lang="en-US" sz="4400" dirty="0"/>
          </a:p>
        </p:txBody>
      </p:sp>
      <p:pic>
        <p:nvPicPr>
          <p:cNvPr id="2050" name="Picture 2" descr="http://fbs.admin.utah.edu/research-corner/files/2015/10/arl-ma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266" y="4761260"/>
            <a:ext cx="844764" cy="32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97660" y="829118"/>
            <a:ext cx="8059428" cy="1141728"/>
            <a:chOff x="597660" y="2330149"/>
            <a:chExt cx="8059428" cy="114172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4740" y="2330149"/>
              <a:ext cx="1141728" cy="114172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5360" y="2330149"/>
              <a:ext cx="1141728" cy="114172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1820" y="2330149"/>
              <a:ext cx="1141728" cy="114172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8280" y="2330149"/>
              <a:ext cx="1141728" cy="114172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2330149"/>
              <a:ext cx="1141728" cy="114172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60" y="2330149"/>
              <a:ext cx="1141728" cy="114172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56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r="4085"/>
          <a:stretch/>
        </p:blipFill>
        <p:spPr>
          <a:xfrm>
            <a:off x="1065296" y="1062008"/>
            <a:ext cx="2287504" cy="3157138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195533"/>
            <a:ext cx="9144000" cy="9501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Reflectance Functions				</a:t>
            </a:r>
            <a:endParaRPr lang="en-US" sz="28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1856085" y="447862"/>
            <a:ext cx="6862445" cy="4028888"/>
            <a:chOff x="1856085" y="447862"/>
            <a:chExt cx="6862445" cy="4028888"/>
          </a:xfrm>
        </p:grpSpPr>
        <p:pic>
          <p:nvPicPr>
            <p:cNvPr id="4" name="Picture 5" descr="S:\Doc\ls\I\reffunc_aboveear.t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3221" y="1304863"/>
              <a:ext cx="1477379" cy="738689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6" descr="S:\Doc\ls\I\reffunc_forehead.t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081" y="819150"/>
              <a:ext cx="1477379" cy="738689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7" descr="S:\Doc\ls\I\reffunc_inear.t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2507" y="3187003"/>
              <a:ext cx="1477379" cy="738689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S:\Doc\ls\I\reffunc_underjaw.t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510" y="3733431"/>
              <a:ext cx="1477379" cy="738689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2523941" y="3187003"/>
              <a:ext cx="1578569" cy="910713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 flipV="1">
              <a:off x="1856085" y="1183435"/>
              <a:ext cx="2124997" cy="485713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>
              <a:off x="2039492" y="2397719"/>
              <a:ext cx="2973730" cy="182143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>
              <a:off x="3070368" y="2640575"/>
              <a:ext cx="2732139" cy="910713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V="1">
              <a:off x="3050130" y="1669149"/>
              <a:ext cx="2813091" cy="588169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3" name="Picture 8" descr="S:\Doc\ls\I\reffunc_noseside.ti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3223" y="2215576"/>
              <a:ext cx="1477379" cy="738689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7446116" y="3302924"/>
              <a:ext cx="3714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ɵ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57689" y="447862"/>
              <a:ext cx="2960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u,v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(ɵ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ɸ) =  I</a:t>
              </a:r>
              <a:r>
                <a:rPr lang="en-US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[R,G,B],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ɵ, </a:t>
              </a:r>
              <a:r>
                <a:rPr lang="en-US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ɸ 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v)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02223" y="4107418"/>
              <a:ext cx="2779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ɸ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ight Bracket 22"/>
            <p:cNvSpPr/>
            <p:nvPr/>
          </p:nvSpPr>
          <p:spPr>
            <a:xfrm>
              <a:off x="7395379" y="3211214"/>
              <a:ext cx="50737" cy="680147"/>
            </a:xfrm>
            <a:prstGeom prst="righ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Bracket 23"/>
            <p:cNvSpPr/>
            <p:nvPr/>
          </p:nvSpPr>
          <p:spPr>
            <a:xfrm rot="5400000">
              <a:off x="6486091" y="3349550"/>
              <a:ext cx="110208" cy="1477379"/>
            </a:xfrm>
            <a:prstGeom prst="righ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57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56114"/>
            <a:ext cx="9144000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RGB Light Probes and RGB Image-Based Relighting</a:t>
            </a:r>
            <a:endParaRPr lang="en-US" sz="2400" dirty="0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654052" y="1437685"/>
            <a:ext cx="1550618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+mj-lt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en-US" dirty="0" smtClean="0"/>
              <a:t>light </a:t>
            </a:r>
            <a:r>
              <a:rPr lang="en-US" altLang="en-US" dirty="0"/>
              <a:t>map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3120457" y="1427722"/>
            <a:ext cx="2540328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+mj-lt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en-US" dirty="0"/>
              <a:t>reflectance function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5379227" y="1434299"/>
            <a:ext cx="204680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+mj-lt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en-US" dirty="0"/>
              <a:t>lighting product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/>
          <a:srcRect r="5756" b="8453"/>
          <a:stretch/>
        </p:blipFill>
        <p:spPr>
          <a:xfrm>
            <a:off x="1841633" y="862917"/>
            <a:ext cx="1194901" cy="5996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r="5756" b="7608"/>
          <a:stretch/>
        </p:blipFill>
        <p:spPr>
          <a:xfrm>
            <a:off x="3796010" y="857382"/>
            <a:ext cx="1194900" cy="6051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/>
          <a:srcRect r="6719" b="7608"/>
          <a:stretch/>
        </p:blipFill>
        <p:spPr>
          <a:xfrm>
            <a:off x="5801738" y="860149"/>
            <a:ext cx="1182691" cy="6051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46295" y="2313498"/>
            <a:ext cx="1194900" cy="5995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96010" y="2309129"/>
            <a:ext cx="1189227" cy="6051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801737" y="2304416"/>
            <a:ext cx="1182692" cy="6041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41635" y="3203496"/>
            <a:ext cx="1194899" cy="5995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41633" y="4049909"/>
            <a:ext cx="1194899" cy="5995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8" name="Picture 10" descr="D:\LS\grace_prob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81" y="677699"/>
            <a:ext cx="983424" cy="984531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96009" y="3203496"/>
            <a:ext cx="1189227" cy="6051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96009" y="4049909"/>
            <a:ext cx="1189225" cy="6051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801737" y="3203496"/>
            <a:ext cx="1182692" cy="6041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811284" y="4049909"/>
            <a:ext cx="1182691" cy="6041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6" name="AutoShape 42"/>
          <p:cNvSpPr>
            <a:spLocks noChangeArrowheads="1"/>
          </p:cNvSpPr>
          <p:nvPr/>
        </p:nvSpPr>
        <p:spPr bwMode="auto">
          <a:xfrm>
            <a:off x="1444210" y="1086889"/>
            <a:ext cx="265790" cy="159474"/>
          </a:xfrm>
          <a:prstGeom prst="rightArrow">
            <a:avLst>
              <a:gd name="adj1" fmla="val 50000"/>
              <a:gd name="adj2" fmla="val 76389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" name="Group 15"/>
          <p:cNvGrpSpPr>
            <a:grpSpLocks/>
          </p:cNvGrpSpPr>
          <p:nvPr/>
        </p:nvGrpSpPr>
        <p:grpSpPr bwMode="auto">
          <a:xfrm>
            <a:off x="3327071" y="2471482"/>
            <a:ext cx="212632" cy="212632"/>
            <a:chOff x="1968" y="1920"/>
            <a:chExt cx="192" cy="192"/>
          </a:xfrm>
        </p:grpSpPr>
        <p:sp>
          <p:nvSpPr>
            <p:cNvPr id="61" name="Line 13"/>
            <p:cNvSpPr>
              <a:spLocks noChangeShapeType="1"/>
            </p:cNvSpPr>
            <p:nvPr/>
          </p:nvSpPr>
          <p:spPr bwMode="auto">
            <a:xfrm>
              <a:off x="1968" y="1920"/>
              <a:ext cx="192" cy="19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440044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14"/>
            <p:cNvSpPr>
              <a:spLocks noChangeShapeType="1"/>
            </p:cNvSpPr>
            <p:nvPr/>
          </p:nvSpPr>
          <p:spPr bwMode="auto">
            <a:xfrm flipH="1">
              <a:off x="1968" y="1920"/>
              <a:ext cx="192" cy="19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440044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" name="Group 15"/>
          <p:cNvGrpSpPr>
            <a:grpSpLocks/>
          </p:cNvGrpSpPr>
          <p:nvPr/>
        </p:nvGrpSpPr>
        <p:grpSpPr bwMode="auto">
          <a:xfrm>
            <a:off x="3330402" y="3384048"/>
            <a:ext cx="212632" cy="212632"/>
            <a:chOff x="1968" y="1920"/>
            <a:chExt cx="192" cy="192"/>
          </a:xfrm>
        </p:grpSpPr>
        <p:sp>
          <p:nvSpPr>
            <p:cNvPr id="64" name="Line 13"/>
            <p:cNvSpPr>
              <a:spLocks noChangeShapeType="1"/>
            </p:cNvSpPr>
            <p:nvPr/>
          </p:nvSpPr>
          <p:spPr bwMode="auto">
            <a:xfrm>
              <a:off x="1968" y="1920"/>
              <a:ext cx="192" cy="19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440044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14"/>
            <p:cNvSpPr>
              <a:spLocks noChangeShapeType="1"/>
            </p:cNvSpPr>
            <p:nvPr/>
          </p:nvSpPr>
          <p:spPr bwMode="auto">
            <a:xfrm flipH="1">
              <a:off x="1968" y="1920"/>
              <a:ext cx="192" cy="19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440044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15"/>
          <p:cNvGrpSpPr>
            <a:grpSpLocks/>
          </p:cNvGrpSpPr>
          <p:nvPr/>
        </p:nvGrpSpPr>
        <p:grpSpPr bwMode="auto">
          <a:xfrm>
            <a:off x="3327071" y="4243381"/>
            <a:ext cx="212632" cy="212632"/>
            <a:chOff x="1968" y="1920"/>
            <a:chExt cx="192" cy="192"/>
          </a:xfrm>
        </p:grpSpPr>
        <p:sp>
          <p:nvSpPr>
            <p:cNvPr id="67" name="Line 13"/>
            <p:cNvSpPr>
              <a:spLocks noChangeShapeType="1"/>
            </p:cNvSpPr>
            <p:nvPr/>
          </p:nvSpPr>
          <p:spPr bwMode="auto">
            <a:xfrm>
              <a:off x="1968" y="1920"/>
              <a:ext cx="192" cy="19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440044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14"/>
            <p:cNvSpPr>
              <a:spLocks noChangeShapeType="1"/>
            </p:cNvSpPr>
            <p:nvPr/>
          </p:nvSpPr>
          <p:spPr bwMode="auto">
            <a:xfrm flipH="1">
              <a:off x="1968" y="1920"/>
              <a:ext cx="192" cy="19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440044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" name="Group 29"/>
          <p:cNvGrpSpPr>
            <a:grpSpLocks/>
          </p:cNvGrpSpPr>
          <p:nvPr/>
        </p:nvGrpSpPr>
        <p:grpSpPr bwMode="auto">
          <a:xfrm>
            <a:off x="5284365" y="2525942"/>
            <a:ext cx="212631" cy="73092"/>
            <a:chOff x="3216" y="3054"/>
            <a:chExt cx="192" cy="66"/>
          </a:xfrm>
        </p:grpSpPr>
        <p:sp>
          <p:nvSpPr>
            <p:cNvPr id="70" name="Line 30"/>
            <p:cNvSpPr>
              <a:spLocks noChangeShapeType="1"/>
            </p:cNvSpPr>
            <p:nvPr/>
          </p:nvSpPr>
          <p:spPr bwMode="auto">
            <a:xfrm>
              <a:off x="3216" y="3120"/>
              <a:ext cx="192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440044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31"/>
            <p:cNvSpPr>
              <a:spLocks noChangeShapeType="1"/>
            </p:cNvSpPr>
            <p:nvPr/>
          </p:nvSpPr>
          <p:spPr bwMode="auto">
            <a:xfrm flipH="1">
              <a:off x="3216" y="3054"/>
              <a:ext cx="192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440044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29"/>
          <p:cNvGrpSpPr>
            <a:grpSpLocks/>
          </p:cNvGrpSpPr>
          <p:nvPr/>
        </p:nvGrpSpPr>
        <p:grpSpPr bwMode="auto">
          <a:xfrm>
            <a:off x="5287678" y="3489943"/>
            <a:ext cx="212631" cy="73092"/>
            <a:chOff x="3216" y="3054"/>
            <a:chExt cx="192" cy="66"/>
          </a:xfrm>
        </p:grpSpPr>
        <p:sp>
          <p:nvSpPr>
            <p:cNvPr id="73" name="Line 30"/>
            <p:cNvSpPr>
              <a:spLocks noChangeShapeType="1"/>
            </p:cNvSpPr>
            <p:nvPr/>
          </p:nvSpPr>
          <p:spPr bwMode="auto">
            <a:xfrm>
              <a:off x="3216" y="3120"/>
              <a:ext cx="192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440044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31"/>
            <p:cNvSpPr>
              <a:spLocks noChangeShapeType="1"/>
            </p:cNvSpPr>
            <p:nvPr/>
          </p:nvSpPr>
          <p:spPr bwMode="auto">
            <a:xfrm flipH="1">
              <a:off x="3216" y="3054"/>
              <a:ext cx="192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440044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" name="Group 29"/>
          <p:cNvGrpSpPr>
            <a:grpSpLocks/>
          </p:cNvGrpSpPr>
          <p:nvPr/>
        </p:nvGrpSpPr>
        <p:grpSpPr bwMode="auto">
          <a:xfrm>
            <a:off x="5284364" y="4344306"/>
            <a:ext cx="212631" cy="73092"/>
            <a:chOff x="3216" y="3054"/>
            <a:chExt cx="192" cy="66"/>
          </a:xfrm>
        </p:grpSpPr>
        <p:sp>
          <p:nvSpPr>
            <p:cNvPr id="76" name="Line 30"/>
            <p:cNvSpPr>
              <a:spLocks noChangeShapeType="1"/>
            </p:cNvSpPr>
            <p:nvPr/>
          </p:nvSpPr>
          <p:spPr bwMode="auto">
            <a:xfrm>
              <a:off x="3216" y="3120"/>
              <a:ext cx="192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440044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31"/>
            <p:cNvSpPr>
              <a:spLocks noChangeShapeType="1"/>
            </p:cNvSpPr>
            <p:nvPr/>
          </p:nvSpPr>
          <p:spPr bwMode="auto">
            <a:xfrm flipH="1">
              <a:off x="3216" y="3054"/>
              <a:ext cx="192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440044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" name="AutoShape 42"/>
          <p:cNvSpPr>
            <a:spLocks noChangeArrowheads="1"/>
          </p:cNvSpPr>
          <p:nvPr/>
        </p:nvSpPr>
        <p:spPr bwMode="auto">
          <a:xfrm rot="5400000">
            <a:off x="2306187" y="1927145"/>
            <a:ext cx="265790" cy="159474"/>
          </a:xfrm>
          <a:prstGeom prst="rightArrow">
            <a:avLst>
              <a:gd name="adj1" fmla="val 50000"/>
              <a:gd name="adj2" fmla="val 76389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AutoShape 42"/>
          <p:cNvSpPr>
            <a:spLocks noChangeArrowheads="1"/>
          </p:cNvSpPr>
          <p:nvPr/>
        </p:nvSpPr>
        <p:spPr bwMode="auto">
          <a:xfrm rot="5400000">
            <a:off x="3829025" y="1940219"/>
            <a:ext cx="265790" cy="159474"/>
          </a:xfrm>
          <a:prstGeom prst="rightArrow">
            <a:avLst>
              <a:gd name="adj1" fmla="val 50000"/>
              <a:gd name="adj2" fmla="val 76389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4" name="Group 103"/>
          <p:cNvGrpSpPr/>
          <p:nvPr/>
        </p:nvGrpSpPr>
        <p:grpSpPr>
          <a:xfrm>
            <a:off x="7240830" y="884182"/>
            <a:ext cx="1537259" cy="3958930"/>
            <a:chOff x="7240830" y="884182"/>
            <a:chExt cx="1537259" cy="3958930"/>
          </a:xfrm>
        </p:grpSpPr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7614044" y="1437684"/>
              <a:ext cx="103462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>
                  <a:latin typeface="+mj-lt"/>
                  <a:cs typeface="Times New Roman" panose="02020603050405020304" pitchFamily="18" charset="0"/>
                </a:defRPr>
              </a:lvl1pPr>
            </a:lstStyle>
            <a:p>
              <a:pPr algn="ctr"/>
              <a:r>
                <a:rPr lang="en-US" altLang="en-US" dirty="0"/>
                <a:t>rendered pixel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880433" y="884182"/>
              <a:ext cx="509490" cy="509587"/>
            </a:xfrm>
            <a:prstGeom prst="rect">
              <a:avLst/>
            </a:prstGeom>
          </p:spPr>
        </p:pic>
        <p:grpSp>
          <p:nvGrpSpPr>
            <p:cNvPr id="78" name="Group 77"/>
            <p:cNvGrpSpPr/>
            <p:nvPr/>
          </p:nvGrpSpPr>
          <p:grpSpPr>
            <a:xfrm>
              <a:off x="7240830" y="2495022"/>
              <a:ext cx="373214" cy="526044"/>
              <a:chOff x="7354964" y="1203327"/>
              <a:chExt cx="534988" cy="754063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7499427" y="1530352"/>
                <a:ext cx="390525" cy="427038"/>
                <a:chOff x="7499427" y="1530352"/>
                <a:chExt cx="390525" cy="427038"/>
              </a:xfrm>
            </p:grpSpPr>
            <p:sp>
              <p:nvSpPr>
                <p:cNvPr id="81" name="Line 39"/>
                <p:cNvSpPr>
                  <a:spLocks noChangeShapeType="1"/>
                </p:cNvSpPr>
                <p:nvPr/>
              </p:nvSpPr>
              <p:spPr bwMode="auto">
                <a:xfrm rot="16200000">
                  <a:off x="7413702" y="1682752"/>
                  <a:ext cx="304800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1842" dir="2700000" algn="ctr" rotWithShape="0">
                          <a:srgbClr val="440044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Line 40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7347027" y="1682752"/>
                  <a:ext cx="304800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1842" dir="2700000" algn="ctr" rotWithShape="0">
                          <a:srgbClr val="440044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7508952" y="1682752"/>
                  <a:ext cx="381000" cy="274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1200" dirty="0">
                      <a:solidFill>
                        <a:schemeClr val="tx2"/>
                      </a:solidFill>
                    </a:rPr>
                    <a:t>1</a:t>
                  </a:r>
                </a:p>
              </p:txBody>
            </p:sp>
          </p:grpSp>
          <p:sp>
            <p:nvSpPr>
              <p:cNvPr id="80" name="AutoShape 42"/>
              <p:cNvSpPr>
                <a:spLocks noChangeArrowheads="1"/>
              </p:cNvSpPr>
              <p:nvPr/>
            </p:nvSpPr>
            <p:spPr bwMode="auto">
              <a:xfrm>
                <a:off x="7354964" y="1203327"/>
                <a:ext cx="381000" cy="228600"/>
              </a:xfrm>
              <a:prstGeom prst="rightArrow">
                <a:avLst>
                  <a:gd name="adj1" fmla="val 50000"/>
                  <a:gd name="adj2" fmla="val 76389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7240830" y="3406045"/>
              <a:ext cx="373214" cy="526044"/>
              <a:chOff x="7354964" y="1203327"/>
              <a:chExt cx="534988" cy="754063"/>
            </a:xfrm>
          </p:grpSpPr>
          <p:grpSp>
            <p:nvGrpSpPr>
              <p:cNvPr id="85" name="Group 84"/>
              <p:cNvGrpSpPr/>
              <p:nvPr/>
            </p:nvGrpSpPr>
            <p:grpSpPr>
              <a:xfrm>
                <a:off x="7499427" y="1530352"/>
                <a:ext cx="390525" cy="427038"/>
                <a:chOff x="7499427" y="1530352"/>
                <a:chExt cx="390525" cy="427038"/>
              </a:xfrm>
            </p:grpSpPr>
            <p:sp>
              <p:nvSpPr>
                <p:cNvPr id="87" name="Line 39"/>
                <p:cNvSpPr>
                  <a:spLocks noChangeShapeType="1"/>
                </p:cNvSpPr>
                <p:nvPr/>
              </p:nvSpPr>
              <p:spPr bwMode="auto">
                <a:xfrm rot="16200000">
                  <a:off x="7413702" y="1682752"/>
                  <a:ext cx="304800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1842" dir="2700000" algn="ctr" rotWithShape="0">
                          <a:srgbClr val="440044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Line 40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7347027" y="1682752"/>
                  <a:ext cx="304800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1842" dir="2700000" algn="ctr" rotWithShape="0">
                          <a:srgbClr val="440044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7508952" y="1682752"/>
                  <a:ext cx="381000" cy="274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1200" dirty="0">
                      <a:solidFill>
                        <a:schemeClr val="tx2"/>
                      </a:solidFill>
                    </a:rPr>
                    <a:t>1</a:t>
                  </a:r>
                </a:p>
              </p:txBody>
            </p:sp>
          </p:grpSp>
          <p:sp>
            <p:nvSpPr>
              <p:cNvPr id="86" name="AutoShape 42"/>
              <p:cNvSpPr>
                <a:spLocks noChangeArrowheads="1"/>
              </p:cNvSpPr>
              <p:nvPr/>
            </p:nvSpPr>
            <p:spPr bwMode="auto">
              <a:xfrm>
                <a:off x="7354964" y="1203327"/>
                <a:ext cx="381000" cy="228600"/>
              </a:xfrm>
              <a:prstGeom prst="rightArrow">
                <a:avLst>
                  <a:gd name="adj1" fmla="val 50000"/>
                  <a:gd name="adj2" fmla="val 76389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7240830" y="4317068"/>
              <a:ext cx="373214" cy="526044"/>
              <a:chOff x="7354964" y="1203327"/>
              <a:chExt cx="534988" cy="754063"/>
            </a:xfrm>
          </p:grpSpPr>
          <p:grpSp>
            <p:nvGrpSpPr>
              <p:cNvPr id="91" name="Group 90"/>
              <p:cNvGrpSpPr/>
              <p:nvPr/>
            </p:nvGrpSpPr>
            <p:grpSpPr>
              <a:xfrm>
                <a:off x="7499427" y="1530352"/>
                <a:ext cx="390525" cy="427038"/>
                <a:chOff x="7499427" y="1530352"/>
                <a:chExt cx="390525" cy="427038"/>
              </a:xfrm>
            </p:grpSpPr>
            <p:sp>
              <p:nvSpPr>
                <p:cNvPr id="93" name="Line 39"/>
                <p:cNvSpPr>
                  <a:spLocks noChangeShapeType="1"/>
                </p:cNvSpPr>
                <p:nvPr/>
              </p:nvSpPr>
              <p:spPr bwMode="auto">
                <a:xfrm rot="16200000">
                  <a:off x="7413702" y="1682752"/>
                  <a:ext cx="304800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1842" dir="2700000" algn="ctr" rotWithShape="0">
                          <a:srgbClr val="440044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Line 40"/>
                <p:cNvSpPr>
                  <a:spLocks noChangeShapeType="1"/>
                </p:cNvSpPr>
                <p:nvPr/>
              </p:nvSpPr>
              <p:spPr bwMode="auto">
                <a:xfrm rot="16200000" flipH="1">
                  <a:off x="7347027" y="1682752"/>
                  <a:ext cx="304800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1842" dir="2700000" algn="ctr" rotWithShape="0">
                          <a:srgbClr val="440044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7508952" y="1682752"/>
                  <a:ext cx="381000" cy="274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en-US" sz="1200" dirty="0">
                      <a:solidFill>
                        <a:schemeClr val="tx2"/>
                      </a:solidFill>
                    </a:rPr>
                    <a:t>1</a:t>
                  </a:r>
                </a:p>
              </p:txBody>
            </p:sp>
          </p:grpSp>
          <p:sp>
            <p:nvSpPr>
              <p:cNvPr id="92" name="AutoShape 42"/>
              <p:cNvSpPr>
                <a:spLocks noChangeArrowheads="1"/>
              </p:cNvSpPr>
              <p:nvPr/>
            </p:nvSpPr>
            <p:spPr bwMode="auto">
              <a:xfrm>
                <a:off x="7354964" y="1203327"/>
                <a:ext cx="381000" cy="228600"/>
              </a:xfrm>
              <a:prstGeom prst="rightArrow">
                <a:avLst>
                  <a:gd name="adj1" fmla="val 50000"/>
                  <a:gd name="adj2" fmla="val 76389"/>
                </a:avLst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6" name="Text Box 18"/>
            <p:cNvSpPr txBox="1">
              <a:spLocks noChangeArrowheads="1"/>
            </p:cNvSpPr>
            <p:nvPr/>
          </p:nvSpPr>
          <p:spPr bwMode="auto">
            <a:xfrm>
              <a:off x="7404687" y="2384604"/>
              <a:ext cx="137010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>
                  <a:latin typeface="+mj-lt"/>
                  <a:cs typeface="Times New Roman" panose="02020603050405020304" pitchFamily="18" charset="0"/>
                </a:defRPr>
              </a:lvl1pPr>
            </a:lstStyle>
            <a:p>
              <a:pPr algn="ctr"/>
              <a:r>
                <a:rPr lang="en-US" altLang="en-US" i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R </a:t>
              </a:r>
              <a:r>
                <a:rPr lang="en-US" altLang="en-US" dirty="0" smtClean="0">
                  <a:latin typeface="Times New Roman" panose="02020603050405020304" pitchFamily="18" charset="0"/>
                </a:rPr>
                <a:t>(</a:t>
              </a:r>
              <a:r>
                <a:rPr lang="en-US" altLang="en-US" dirty="0" err="1" smtClean="0">
                  <a:latin typeface="Times New Roman" panose="02020603050405020304" pitchFamily="18" charset="0"/>
                </a:rPr>
                <a:t>u,v</a:t>
              </a:r>
              <a:r>
                <a:rPr lang="en-US" altLang="en-US" dirty="0" smtClean="0">
                  <a:latin typeface="Times New Roman" panose="02020603050405020304" pitchFamily="18" charset="0"/>
                </a:rPr>
                <a:t>)</a:t>
              </a:r>
              <a:endParaRPr lang="en-US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97" name="Text Box 18"/>
            <p:cNvSpPr txBox="1">
              <a:spLocks noChangeArrowheads="1"/>
            </p:cNvSpPr>
            <p:nvPr/>
          </p:nvSpPr>
          <p:spPr bwMode="auto">
            <a:xfrm>
              <a:off x="7407982" y="3295627"/>
              <a:ext cx="137010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>
                  <a:latin typeface="+mj-lt"/>
                  <a:cs typeface="Times New Roman" panose="02020603050405020304" pitchFamily="18" charset="0"/>
                </a:defRPr>
              </a:lvl1pPr>
            </a:lstStyle>
            <a:p>
              <a:pPr algn="ctr"/>
              <a:r>
                <a:rPr lang="en-US" altLang="en-US" i="1" dirty="0" smtClean="0">
                  <a:solidFill>
                    <a:srgbClr val="00B050"/>
                  </a:solidFill>
                  <a:latin typeface="Times New Roman" panose="02020603050405020304" pitchFamily="18" charset="0"/>
                </a:rPr>
                <a:t>G</a:t>
              </a:r>
              <a:r>
                <a:rPr lang="en-US" altLang="en-US" i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dirty="0" smtClean="0">
                  <a:latin typeface="Times New Roman" panose="02020603050405020304" pitchFamily="18" charset="0"/>
                </a:rPr>
                <a:t>(</a:t>
              </a:r>
              <a:r>
                <a:rPr lang="en-US" altLang="en-US" dirty="0" err="1" smtClean="0">
                  <a:latin typeface="Times New Roman" panose="02020603050405020304" pitchFamily="18" charset="0"/>
                </a:rPr>
                <a:t>u,v</a:t>
              </a:r>
              <a:r>
                <a:rPr lang="en-US" altLang="en-US" dirty="0" smtClean="0">
                  <a:latin typeface="Times New Roman" panose="02020603050405020304" pitchFamily="18" charset="0"/>
                </a:rPr>
                <a:t>)</a:t>
              </a:r>
              <a:endParaRPr lang="en-US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98" name="Text Box 18"/>
            <p:cNvSpPr txBox="1">
              <a:spLocks noChangeArrowheads="1"/>
            </p:cNvSpPr>
            <p:nvPr/>
          </p:nvSpPr>
          <p:spPr bwMode="auto">
            <a:xfrm>
              <a:off x="7404687" y="4206650"/>
              <a:ext cx="137010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>
                  <a:latin typeface="+mj-lt"/>
                  <a:cs typeface="Times New Roman" panose="02020603050405020304" pitchFamily="18" charset="0"/>
                </a:defRPr>
              </a:lvl1pPr>
            </a:lstStyle>
            <a:p>
              <a:pPr algn="ctr"/>
              <a:r>
                <a:rPr lang="en-US" altLang="en-US" i="1" dirty="0" smtClean="0">
                  <a:solidFill>
                    <a:srgbClr val="0070C0"/>
                  </a:solidFill>
                  <a:latin typeface="Times New Roman" panose="02020603050405020304" pitchFamily="18" charset="0"/>
                </a:rPr>
                <a:t>B</a:t>
              </a:r>
              <a:r>
                <a:rPr lang="en-US" altLang="en-US" i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dirty="0" smtClean="0">
                  <a:latin typeface="Times New Roman" panose="02020603050405020304" pitchFamily="18" charset="0"/>
                </a:rPr>
                <a:t>(</a:t>
              </a:r>
              <a:r>
                <a:rPr lang="en-US" altLang="en-US" dirty="0" err="1" smtClean="0">
                  <a:latin typeface="Times New Roman" panose="02020603050405020304" pitchFamily="18" charset="0"/>
                </a:rPr>
                <a:t>u,v</a:t>
              </a:r>
              <a:r>
                <a:rPr lang="en-US" altLang="en-US" dirty="0" smtClean="0">
                  <a:latin typeface="Times New Roman" panose="02020603050405020304" pitchFamily="18" charset="0"/>
                </a:rPr>
                <a:t>)</a:t>
              </a:r>
              <a:endParaRPr lang="en-US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02" name="AutoShape 42"/>
            <p:cNvSpPr>
              <a:spLocks noChangeArrowheads="1"/>
            </p:cNvSpPr>
            <p:nvPr/>
          </p:nvSpPr>
          <p:spPr bwMode="auto">
            <a:xfrm rot="16200000">
              <a:off x="7998462" y="2096061"/>
              <a:ext cx="265790" cy="159474"/>
            </a:xfrm>
            <a:prstGeom prst="rightArrow">
              <a:avLst>
                <a:gd name="adj1" fmla="val 50000"/>
                <a:gd name="adj2" fmla="val 76389"/>
              </a:avLst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" name="Text Box 18"/>
          <p:cNvSpPr txBox="1">
            <a:spLocks noChangeArrowheads="1"/>
          </p:cNvSpPr>
          <p:nvPr/>
        </p:nvSpPr>
        <p:spPr bwMode="auto">
          <a:xfrm>
            <a:off x="3796009" y="1747585"/>
            <a:ext cx="1370107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+mj-lt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en-US" sz="1400" i="1" dirty="0" smtClean="0">
                <a:latin typeface="+mn-lt"/>
              </a:rPr>
              <a:t>white </a:t>
            </a:r>
          </a:p>
          <a:p>
            <a:pPr algn="ctr"/>
            <a:r>
              <a:rPr lang="en-US" altLang="en-US" sz="1400" i="1" dirty="0">
                <a:latin typeface="+mn-lt"/>
              </a:rPr>
              <a:t>b</a:t>
            </a:r>
            <a:r>
              <a:rPr lang="en-US" altLang="en-US" sz="1400" i="1" dirty="0" smtClean="0">
                <a:latin typeface="+mn-lt"/>
              </a:rPr>
              <a:t>alance</a:t>
            </a:r>
            <a:endParaRPr lang="en-US" alt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994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0" grpId="0" animBg="1"/>
      <p:bldP spid="101" grpId="0" animBg="1"/>
      <p:bldP spid="10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 descr="D:\Powerpoint\hp_mosaic_medium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526" y="2328336"/>
            <a:ext cx="3612100" cy="1640675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-153443" y="1077296"/>
            <a:ext cx="155061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+mj-lt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en-US" dirty="0" smtClean="0"/>
              <a:t>RGB </a:t>
            </a:r>
          </a:p>
          <a:p>
            <a:pPr algn="ctr"/>
            <a:r>
              <a:rPr lang="en-US" altLang="en-US" dirty="0" smtClean="0"/>
              <a:t>light </a:t>
            </a:r>
          </a:p>
          <a:p>
            <a:pPr algn="ctr"/>
            <a:r>
              <a:rPr lang="en-US" altLang="en-US" dirty="0" smtClean="0"/>
              <a:t>probe</a:t>
            </a:r>
            <a:endParaRPr lang="en-US" altLang="en-US" dirty="0"/>
          </a:p>
        </p:txBody>
      </p:sp>
      <p:pic>
        <p:nvPicPr>
          <p:cNvPr id="7" name="Picture 10" descr="D:\LS\grace_prob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5077" y="837657"/>
            <a:ext cx="1207995" cy="1209355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2"/>
          <p:cNvSpPr>
            <a:spLocks noChangeArrowheads="1"/>
          </p:cNvSpPr>
          <p:nvPr/>
        </p:nvSpPr>
        <p:spPr bwMode="auto">
          <a:xfrm rot="5400000">
            <a:off x="1576179" y="2220825"/>
            <a:ext cx="265790" cy="159474"/>
          </a:xfrm>
          <a:prstGeom prst="rightArrow">
            <a:avLst>
              <a:gd name="adj1" fmla="val 50000"/>
              <a:gd name="adj2" fmla="val 76389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3651758" y="1943929"/>
            <a:ext cx="3099977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+mj-lt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en-US" dirty="0" smtClean="0"/>
              <a:t>lighting basis images</a:t>
            </a:r>
            <a:endParaRPr lang="en-US" alt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187019"/>
              </p:ext>
            </p:extLst>
          </p:nvPr>
        </p:nvGraphicFramePr>
        <p:xfrm>
          <a:off x="3341525" y="2325071"/>
          <a:ext cx="3612101" cy="1639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1" name="Image" r:id="rId6" imgW="7726085" imgH="3507236" progId="Photoshop.Image.5">
                  <p:embed/>
                </p:oleObj>
              </mc:Choice>
              <mc:Fallback>
                <p:oleObj name="Image" r:id="rId6" imgW="7726085" imgH="3507236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1525" y="2325071"/>
                        <a:ext cx="3612101" cy="1639428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chemeClr val="accent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0" y="195533"/>
            <a:ext cx="9145494" cy="9501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Image-Based Relighting</a:t>
            </a:r>
            <a:endParaRPr lang="en-US" sz="2800" dirty="0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3651758" y="1720937"/>
            <a:ext cx="3099977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+mj-lt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en-US" dirty="0" smtClean="0"/>
              <a:t>RGB scaled</a:t>
            </a:r>
            <a:endParaRPr lang="en-US" alt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67" y="2648532"/>
            <a:ext cx="1692889" cy="7787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66" y="2648533"/>
            <a:ext cx="1692890" cy="7787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1400" y="2325071"/>
            <a:ext cx="1234562" cy="1639428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grpSp>
        <p:nvGrpSpPr>
          <p:cNvPr id="25" name="Group 15"/>
          <p:cNvGrpSpPr>
            <a:grpSpLocks/>
          </p:cNvGrpSpPr>
          <p:nvPr/>
        </p:nvGrpSpPr>
        <p:grpSpPr bwMode="auto">
          <a:xfrm>
            <a:off x="2882074" y="2934842"/>
            <a:ext cx="212632" cy="212632"/>
            <a:chOff x="1968" y="1920"/>
            <a:chExt cx="192" cy="192"/>
          </a:xfrm>
        </p:grpSpPr>
        <p:sp>
          <p:nvSpPr>
            <p:cNvPr id="26" name="Line 13"/>
            <p:cNvSpPr>
              <a:spLocks noChangeShapeType="1"/>
            </p:cNvSpPr>
            <p:nvPr/>
          </p:nvSpPr>
          <p:spPr bwMode="auto">
            <a:xfrm>
              <a:off x="1968" y="1920"/>
              <a:ext cx="192" cy="19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440044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4"/>
            <p:cNvSpPr>
              <a:spLocks noChangeShapeType="1"/>
            </p:cNvSpPr>
            <p:nvPr/>
          </p:nvSpPr>
          <p:spPr bwMode="auto">
            <a:xfrm flipH="1">
              <a:off x="1968" y="1920"/>
              <a:ext cx="192" cy="19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440044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9"/>
          <p:cNvGrpSpPr>
            <a:grpSpLocks/>
          </p:cNvGrpSpPr>
          <p:nvPr/>
        </p:nvGrpSpPr>
        <p:grpSpPr bwMode="auto">
          <a:xfrm>
            <a:off x="7066197" y="3037897"/>
            <a:ext cx="212631" cy="73092"/>
            <a:chOff x="3216" y="3054"/>
            <a:chExt cx="192" cy="66"/>
          </a:xfrm>
        </p:grpSpPr>
        <p:sp>
          <p:nvSpPr>
            <p:cNvPr id="29" name="Line 30"/>
            <p:cNvSpPr>
              <a:spLocks noChangeShapeType="1"/>
            </p:cNvSpPr>
            <p:nvPr/>
          </p:nvSpPr>
          <p:spPr bwMode="auto">
            <a:xfrm>
              <a:off x="3216" y="3120"/>
              <a:ext cx="192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440044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1"/>
            <p:cNvSpPr>
              <a:spLocks noChangeShapeType="1"/>
            </p:cNvSpPr>
            <p:nvPr/>
          </p:nvSpPr>
          <p:spPr bwMode="auto">
            <a:xfrm flipH="1">
              <a:off x="3216" y="3054"/>
              <a:ext cx="192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440044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718819" y="1661025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∑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1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4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95533"/>
            <a:ext cx="9145494" cy="9501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Image-Based Relighting</a:t>
            </a:r>
            <a:endParaRPr lang="en-US" sz="2800" dirty="0"/>
          </a:p>
        </p:txBody>
      </p:sp>
      <p:pic>
        <p:nvPicPr>
          <p:cNvPr id="3" name="Picture 22" descr="D:\Powerpoint\hp_mosaic_medium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808" y="1812235"/>
            <a:ext cx="4049992" cy="1839572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812235"/>
            <a:ext cx="4038600" cy="183957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193967" y="1314678"/>
            <a:ext cx="3955466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+mj-lt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en-US" dirty="0" smtClean="0"/>
              <a:t>lighting basis images</a:t>
            </a:r>
            <a:endParaRPr lang="en-US" altLang="en-US" dirty="0"/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4851366" y="1314678"/>
            <a:ext cx="3955466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latin typeface="+mj-lt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en-US" dirty="0" smtClean="0"/>
              <a:t>white balanced lighting basis images</a:t>
            </a:r>
            <a:endParaRPr lang="en-US" altLang="en-US" dirty="0"/>
          </a:p>
        </p:txBody>
      </p:sp>
      <p:sp>
        <p:nvSpPr>
          <p:cNvPr id="7" name="AutoShape 42"/>
          <p:cNvSpPr>
            <a:spLocks noChangeArrowheads="1"/>
          </p:cNvSpPr>
          <p:nvPr/>
        </p:nvSpPr>
        <p:spPr bwMode="auto">
          <a:xfrm>
            <a:off x="4406509" y="2652284"/>
            <a:ext cx="265790" cy="159474"/>
          </a:xfrm>
          <a:prstGeom prst="rightArrow">
            <a:avLst>
              <a:gd name="adj1" fmla="val 50000"/>
              <a:gd name="adj2" fmla="val 76389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6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99963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Pixel Values = Integral of modulated spectra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626" y="2051184"/>
            <a:ext cx="1932594" cy="1186327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071" y="2051184"/>
            <a:ext cx="1930761" cy="1186327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21" name="Picture 2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0" r="64378"/>
          <a:stretch/>
        </p:blipFill>
        <p:spPr bwMode="auto">
          <a:xfrm>
            <a:off x="560249" y="2203584"/>
            <a:ext cx="457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506867" y="1723089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Illuminant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3467271" y="1715322"/>
            <a:ext cx="2062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Material Reflectance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5858936" y="1720972"/>
            <a:ext cx="188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Camera Response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1003278" y="2287182"/>
            <a:ext cx="17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(</a:t>
            </a:r>
            <a:endParaRPr lang="en-US" sz="3200" dirty="0"/>
          </a:p>
        </p:txBody>
      </p:sp>
      <p:sp>
        <p:nvSpPr>
          <p:cNvPr id="28" name="TextBox 27"/>
          <p:cNvSpPr txBox="1"/>
          <p:nvPr/>
        </p:nvSpPr>
        <p:spPr>
          <a:xfrm>
            <a:off x="7898128" y="2330296"/>
            <a:ext cx="17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29" name="TextBox 28"/>
          <p:cNvSpPr txBox="1"/>
          <p:nvPr/>
        </p:nvSpPr>
        <p:spPr>
          <a:xfrm>
            <a:off x="3283808" y="2384138"/>
            <a:ext cx="17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*</a:t>
            </a:r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5565386" y="2387329"/>
            <a:ext cx="17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*</a:t>
            </a:r>
            <a:endParaRPr lang="en-US" sz="3200" dirty="0"/>
          </a:p>
        </p:txBody>
      </p:sp>
      <p:sp>
        <p:nvSpPr>
          <p:cNvPr id="41" name="TextBox 40"/>
          <p:cNvSpPr txBox="1"/>
          <p:nvPr/>
        </p:nvSpPr>
        <p:spPr>
          <a:xfrm>
            <a:off x="79770" y="2095998"/>
            <a:ext cx="330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R</a:t>
            </a:r>
          </a:p>
          <a:p>
            <a:pPr algn="ctr"/>
            <a:r>
              <a:rPr lang="en-US" sz="2000" b="1" dirty="0" smtClean="0">
                <a:solidFill>
                  <a:srgbClr val="00B050"/>
                </a:solidFill>
              </a:rPr>
              <a:t>G</a:t>
            </a:r>
            <a:r>
              <a:rPr lang="en-US" sz="2000" b="1" dirty="0" smtClean="0">
                <a:solidFill>
                  <a:srgbClr val="0070C0"/>
                </a:solidFill>
              </a:rPr>
              <a:t>B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3668" y="2311443"/>
            <a:ext cx="17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=</a:t>
            </a:r>
            <a:endParaRPr lang="en-US" sz="3200" dirty="0"/>
          </a:p>
        </p:txBody>
      </p:sp>
      <p:sp>
        <p:nvSpPr>
          <p:cNvPr id="37" name="TextBox 36"/>
          <p:cNvSpPr txBox="1"/>
          <p:nvPr/>
        </p:nvSpPr>
        <p:spPr>
          <a:xfrm>
            <a:off x="4104450" y="2106830"/>
            <a:ext cx="762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(skin)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8173100" y="2384138"/>
            <a:ext cx="17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=</a:t>
            </a:r>
            <a:endParaRPr lang="en-US" sz="3200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004" y="2047374"/>
            <a:ext cx="1935369" cy="11966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656" y="2419350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8" grpId="0"/>
      <p:bldP spid="29" grpId="0"/>
      <p:bldP spid="30" grpId="0"/>
      <p:bldP spid="41" grpId="0"/>
      <p:bldP spid="42" grpId="0"/>
      <p:bldP spid="37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189" y="2631616"/>
            <a:ext cx="347642" cy="3476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242387" y="105397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Color Rendition Error: An Extreme Case</a:t>
            </a:r>
            <a:endParaRPr lang="en-US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61" y="915638"/>
            <a:ext cx="1620368" cy="10009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636030" y="659661"/>
            <a:ext cx="1908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Sodium Illumination</a:t>
            </a:r>
            <a:endParaRPr lang="en-US" sz="1400" dirty="0"/>
          </a:p>
        </p:txBody>
      </p:sp>
      <p:grpSp>
        <p:nvGrpSpPr>
          <p:cNvPr id="66" name="Group 65"/>
          <p:cNvGrpSpPr/>
          <p:nvPr/>
        </p:nvGrpSpPr>
        <p:grpSpPr>
          <a:xfrm>
            <a:off x="112377" y="610934"/>
            <a:ext cx="5983624" cy="1316542"/>
            <a:chOff x="112377" y="610934"/>
            <a:chExt cx="5983624" cy="13165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72358" y="915638"/>
              <a:ext cx="1618823" cy="100095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3" name="Picture 2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00" r="64378"/>
            <a:stretch/>
          </p:blipFill>
          <p:spPr bwMode="auto">
            <a:xfrm>
              <a:off x="112377" y="1094260"/>
              <a:ext cx="391376" cy="717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91622" y="1165822"/>
              <a:ext cx="145711" cy="500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(</a:t>
              </a:r>
              <a:endParaRPr lang="en-US" sz="3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53356" y="1117736"/>
              <a:ext cx="145711" cy="500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)</a:t>
              </a:r>
              <a:endParaRPr lang="en-US" sz="3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43822" y="1248819"/>
              <a:ext cx="145711" cy="500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*</a:t>
              </a:r>
              <a:endParaRPr lang="en-US" sz="3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55451" y="1165822"/>
              <a:ext cx="145711" cy="500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=</a:t>
              </a:r>
              <a:endParaRPr lang="en-US" sz="3200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425" y="1237328"/>
              <a:ext cx="347642" cy="34764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578853" y="645059"/>
              <a:ext cx="1847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Camera Response</a:t>
              </a:r>
              <a:endParaRPr lang="en-US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50112" y="1584970"/>
              <a:ext cx="1369479" cy="34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(1, 0.4, 0)</a:t>
              </a:r>
              <a:endParaRPr lang="en-US" sz="2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706425" y="610934"/>
              <a:ext cx="13895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Light Probe </a:t>
              </a:r>
            </a:p>
            <a:p>
              <a:pPr algn="ctr"/>
              <a:r>
                <a:rPr lang="en-US" sz="1600" dirty="0" smtClean="0"/>
                <a:t>RGB</a:t>
              </a:r>
              <a:endParaRPr lang="en-US" sz="1600" dirty="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7318785" y="3708065"/>
            <a:ext cx="1686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WB Reflectance Field RGB</a:t>
            </a:r>
            <a:endParaRPr lang="en-US" sz="16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77944" y="3811850"/>
            <a:ext cx="524956" cy="717523"/>
            <a:chOff x="637757" y="2449636"/>
            <a:chExt cx="613246" cy="838200"/>
          </a:xfrm>
        </p:grpSpPr>
        <p:pic>
          <p:nvPicPr>
            <p:cNvPr id="26" name="Picture 2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00" r="64378"/>
            <a:stretch/>
          </p:blipFill>
          <p:spPr bwMode="auto">
            <a:xfrm>
              <a:off x="637757" y="2449636"/>
              <a:ext cx="4572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1080786" y="2533234"/>
              <a:ext cx="1702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(</a:t>
              </a:r>
              <a:endParaRPr lang="en-US" sz="3200" dirty="0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458" y="3685662"/>
            <a:ext cx="1620368" cy="10003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2441119" y="3935550"/>
            <a:ext cx="145711" cy="50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*</a:t>
            </a:r>
            <a:endParaRPr lang="en-US" sz="3200" dirty="0"/>
          </a:p>
        </p:txBody>
      </p:sp>
      <p:sp>
        <p:nvSpPr>
          <p:cNvPr id="32" name="TextBox 31"/>
          <p:cNvSpPr txBox="1"/>
          <p:nvPr/>
        </p:nvSpPr>
        <p:spPr>
          <a:xfrm>
            <a:off x="97171" y="3406973"/>
            <a:ext cx="2958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White LED (Refl. Field)</a:t>
            </a:r>
            <a:endParaRPr lang="en-US" sz="14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7362" y="3699117"/>
            <a:ext cx="1628363" cy="10043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538" y="3704399"/>
            <a:ext cx="1618823" cy="10009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4386168" y="3933286"/>
            <a:ext cx="145711" cy="50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*</a:t>
            </a:r>
            <a:endParaRPr lang="en-US" sz="3200" dirty="0"/>
          </a:p>
        </p:txBody>
      </p:sp>
      <p:sp>
        <p:nvSpPr>
          <p:cNvPr id="37" name="TextBox 36"/>
          <p:cNvSpPr txBox="1"/>
          <p:nvPr/>
        </p:nvSpPr>
        <p:spPr>
          <a:xfrm>
            <a:off x="6419010" y="3912736"/>
            <a:ext cx="145711" cy="50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=</a:t>
            </a:r>
            <a:endParaRPr lang="en-US" sz="3200" dirty="0"/>
          </a:p>
        </p:txBody>
      </p:sp>
      <p:sp>
        <p:nvSpPr>
          <p:cNvPr id="38" name="TextBox 37"/>
          <p:cNvSpPr txBox="1"/>
          <p:nvPr/>
        </p:nvSpPr>
        <p:spPr>
          <a:xfrm>
            <a:off x="2541366" y="2038350"/>
            <a:ext cx="1949799" cy="26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Material Reflectance</a:t>
            </a:r>
            <a:endParaRPr lang="en-US" sz="14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094" y="4072778"/>
            <a:ext cx="347642" cy="34764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7282493" y="4233815"/>
            <a:ext cx="1674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(0, 0.26, 1)</a:t>
            </a:r>
            <a:endParaRPr lang="en-US" sz="2000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447" y="4144175"/>
            <a:ext cx="347642" cy="34764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445300" y="1215834"/>
            <a:ext cx="145711" cy="50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*</a:t>
            </a:r>
            <a:endParaRPr lang="en-US" sz="3200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447" y="4144175"/>
            <a:ext cx="347642" cy="347642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7410483" y="1129590"/>
            <a:ext cx="145711" cy="50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=</a:t>
            </a:r>
            <a:endParaRPr lang="en-US" sz="3200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289" y="1225099"/>
            <a:ext cx="347642" cy="347642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7301852" y="610615"/>
            <a:ext cx="1389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IBRL Result</a:t>
            </a:r>
            <a:endParaRPr lang="en-US" sz="16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111074" y="2298435"/>
            <a:ext cx="2477156" cy="1000951"/>
            <a:chOff x="264777" y="1068038"/>
            <a:chExt cx="2477156" cy="1000951"/>
          </a:xfrm>
        </p:grpSpPr>
        <p:pic>
          <p:nvPicPr>
            <p:cNvPr id="45" name="Picture 2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00" r="64378"/>
            <a:stretch/>
          </p:blipFill>
          <p:spPr bwMode="auto">
            <a:xfrm>
              <a:off x="264777" y="1246660"/>
              <a:ext cx="391376" cy="717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644022" y="1318222"/>
              <a:ext cx="145711" cy="500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(</a:t>
              </a:r>
              <a:endParaRPr lang="en-US" sz="32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596222" y="1401219"/>
              <a:ext cx="145711" cy="500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*</a:t>
              </a:r>
              <a:endParaRPr lang="en-US" sz="3200" dirty="0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1561" y="1068038"/>
              <a:ext cx="1620368" cy="100095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1945" y="2298435"/>
            <a:ext cx="1628363" cy="10043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205" y="2299184"/>
            <a:ext cx="1618823" cy="10009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4" name="TextBox 53"/>
          <p:cNvSpPr txBox="1"/>
          <p:nvPr/>
        </p:nvSpPr>
        <p:spPr>
          <a:xfrm>
            <a:off x="4381582" y="2585526"/>
            <a:ext cx="145711" cy="50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*</a:t>
            </a:r>
            <a:endParaRPr lang="en-US" sz="3200" dirty="0"/>
          </a:p>
        </p:txBody>
      </p:sp>
      <p:sp>
        <p:nvSpPr>
          <p:cNvPr id="55" name="TextBox 54"/>
          <p:cNvSpPr txBox="1"/>
          <p:nvPr/>
        </p:nvSpPr>
        <p:spPr>
          <a:xfrm>
            <a:off x="6405214" y="2548618"/>
            <a:ext cx="145711" cy="50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=</a:t>
            </a:r>
            <a:endParaRPr lang="en-US" sz="3200" dirty="0"/>
          </a:p>
        </p:txBody>
      </p:sp>
      <p:sp>
        <p:nvSpPr>
          <p:cNvPr id="62" name="TextBox 61"/>
          <p:cNvSpPr txBox="1"/>
          <p:nvPr/>
        </p:nvSpPr>
        <p:spPr>
          <a:xfrm>
            <a:off x="7337322" y="2282841"/>
            <a:ext cx="1686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Real Lighting</a:t>
            </a:r>
            <a:endParaRPr lang="en-US" sz="1600" dirty="0"/>
          </a:p>
        </p:txBody>
      </p:sp>
      <p:sp>
        <p:nvSpPr>
          <p:cNvPr id="63" name="TextBox 62"/>
          <p:cNvSpPr txBox="1"/>
          <p:nvPr/>
        </p:nvSpPr>
        <p:spPr>
          <a:xfrm>
            <a:off x="7224731" y="2585526"/>
            <a:ext cx="1674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(0, 0, 0)</a:t>
            </a:r>
            <a:endParaRPr lang="en-US" sz="2000" dirty="0"/>
          </a:p>
        </p:txBody>
      </p:sp>
      <p:sp>
        <p:nvSpPr>
          <p:cNvPr id="67" name="Rectangle 66"/>
          <p:cNvSpPr/>
          <p:nvPr/>
        </p:nvSpPr>
        <p:spPr>
          <a:xfrm>
            <a:off x="6697986" y="4449259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WB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224732" y="1566912"/>
            <a:ext cx="1674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(0, 0.1, 0)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440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82716E-6 L 2.77778E-6 -0.5617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08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0" grpId="0"/>
      <p:bldP spid="31" grpId="0"/>
      <p:bldP spid="32" grpId="0"/>
      <p:bldP spid="36" grpId="0"/>
      <p:bldP spid="37" grpId="0"/>
      <p:bldP spid="38" grpId="0"/>
      <p:bldP spid="42" grpId="0"/>
      <p:bldP spid="56" grpId="0"/>
      <p:bldP spid="58" grpId="0"/>
      <p:bldP spid="60" grpId="0"/>
      <p:bldP spid="54" grpId="0"/>
      <p:bldP spid="55" grpId="0"/>
      <p:bldP spid="62" grpId="0"/>
      <p:bldP spid="63" grpId="0"/>
      <p:bldP spid="67" grpId="0"/>
      <p:bldP spid="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887" y="1050472"/>
            <a:ext cx="1939502" cy="193950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42387" y="105397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Image-Based Relighting Color Rendition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552124" y="690645"/>
            <a:ext cx="1866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lighting capture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610824" y="704842"/>
            <a:ext cx="1939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real photo</a:t>
            </a:r>
            <a:endParaRPr lang="en-US" sz="1600" dirty="0"/>
          </a:p>
        </p:txBody>
      </p:sp>
      <p:pic>
        <p:nvPicPr>
          <p:cNvPr id="10" name="Picture 19" descr="andrea_exp_setup"/>
          <p:cNvPicPr>
            <a:picLocks noChangeAspect="1" noChangeArrowheads="1"/>
          </p:cNvPicPr>
          <p:nvPr/>
        </p:nvPicPr>
        <p:blipFill>
          <a:blip r:embed="rId6" cstate="print"/>
          <a:srcRect t="25590" r="74434" b="14438"/>
          <a:stretch>
            <a:fillRect/>
          </a:stretch>
        </p:blipFill>
        <p:spPr bwMode="auto">
          <a:xfrm>
            <a:off x="4598862" y="1036320"/>
            <a:ext cx="543180" cy="73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9" descr="andrea_exp_setup"/>
          <p:cNvPicPr>
            <a:picLocks noChangeAspect="1" noChangeArrowheads="1"/>
          </p:cNvPicPr>
          <p:nvPr/>
        </p:nvPicPr>
        <p:blipFill>
          <a:blip r:embed="rId6" cstate="print"/>
          <a:srcRect l="70307" t="25590" r="-2264" b="14438"/>
          <a:stretch>
            <a:fillRect/>
          </a:stretch>
        </p:blipFill>
        <p:spPr bwMode="auto">
          <a:xfrm>
            <a:off x="5908696" y="1036320"/>
            <a:ext cx="678974" cy="73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454" y="1050472"/>
            <a:ext cx="1942224" cy="194222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742126" y="697766"/>
            <a:ext cx="1939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relighting result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07"/>
          <a:stretch/>
        </p:blipFill>
        <p:spPr>
          <a:xfrm>
            <a:off x="4628902" y="3169785"/>
            <a:ext cx="1916565" cy="130696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07"/>
          <a:stretch/>
        </p:blipFill>
        <p:spPr>
          <a:xfrm>
            <a:off x="6780283" y="3169784"/>
            <a:ext cx="1916566" cy="130696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6" name="HDRMultiOLA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641" end="250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6753" y="1055371"/>
            <a:ext cx="1939502" cy="193950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336753" y="686835"/>
            <a:ext cx="1939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reflectance field</a:t>
            </a:r>
            <a:endParaRPr lang="en-US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3" y="1055371"/>
            <a:ext cx="1939501" cy="1939501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22277" r="12808" b="42364"/>
          <a:stretch/>
        </p:blipFill>
        <p:spPr bwMode="auto">
          <a:xfrm>
            <a:off x="2462134" y="1050472"/>
            <a:ext cx="1939502" cy="193950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176" y="3169784"/>
            <a:ext cx="1933848" cy="12954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700464" y="3409950"/>
            <a:ext cx="186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Average color </a:t>
            </a:r>
          </a:p>
          <a:p>
            <a:pPr algn="ctr"/>
            <a:r>
              <a:rPr lang="en-US" sz="1400" dirty="0" smtClean="0"/>
              <a:t>error = 2.7% 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7239000" y="1504950"/>
            <a:ext cx="457200" cy="264662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092482" y="1516182"/>
            <a:ext cx="457200" cy="264662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623888" y="1783764"/>
            <a:ext cx="468594" cy="138602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549682" y="1783764"/>
            <a:ext cx="1000643" cy="1400172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694047" y="1769612"/>
            <a:ext cx="1010542" cy="1400172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780518" y="1769612"/>
            <a:ext cx="458484" cy="1400172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4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9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/>
      <p:bldP spid="9" grpId="0"/>
      <p:bldP spid="13" grpId="0"/>
      <p:bldP spid="22" grpId="0"/>
      <p:bldP spid="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715250" cy="514350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4800" y="234645"/>
            <a:ext cx="6724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Multispectral Light Stage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67062"/>
            <a:ext cx="2145978" cy="1725318"/>
          </a:xfrm>
          <a:prstGeom prst="rect">
            <a:avLst/>
          </a:prstGeom>
        </p:spPr>
      </p:pic>
      <p:pic>
        <p:nvPicPr>
          <p:cNvPr id="6" name="Picture 10" descr="\\glab\d1\Projects\MultiSpectral\Video2_Images\03_PreviousWork\MultispectralLightStages\LightStageX_LEDSpectr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651" y="2495550"/>
            <a:ext cx="2126440" cy="1066800"/>
          </a:xfrm>
          <a:prstGeom prst="rect">
            <a:avLst/>
          </a:prstGeom>
          <a:noFill/>
          <a:ln w="63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62800" y="3568095"/>
            <a:ext cx="1945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6 LED </a:t>
            </a:r>
          </a:p>
          <a:p>
            <a:pPr algn="ctr"/>
            <a:r>
              <a:rPr lang="en-US" sz="1400" dirty="0" smtClean="0"/>
              <a:t>spectra</a:t>
            </a:r>
            <a:endParaRPr lang="en-US" sz="1050" dirty="0" smtClean="0"/>
          </a:p>
        </p:txBody>
      </p:sp>
    </p:spTree>
    <p:extLst>
      <p:ext uri="{BB962C8B-B14F-4D97-AF65-F5344CB8AC3E}">
        <p14:creationId xmlns:p14="http://schemas.microsoft.com/office/powerpoint/2010/main" val="3862565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679" y="288306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Multispectral Reflectance Field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613917" y="4095750"/>
            <a:ext cx="54227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j-lt"/>
                <a:cs typeface="Times New Roman" panose="02020603050405020304" pitchFamily="18" charset="0"/>
              </a:rPr>
              <a:t>Multispectral reflectance field basis images,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R(ɵ, ɸ, u, v, s)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9" name="HDRMultiOL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8508" y="1084765"/>
            <a:ext cx="2693124" cy="269312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255450" y="1084765"/>
            <a:ext cx="5647036" cy="2693124"/>
            <a:chOff x="255450" y="1084765"/>
            <a:chExt cx="5647036" cy="2693124"/>
          </a:xfrm>
        </p:grpSpPr>
        <p:grpSp>
          <p:nvGrpSpPr>
            <p:cNvPr id="168" name="Group 167"/>
            <p:cNvGrpSpPr/>
            <p:nvPr/>
          </p:nvGrpSpPr>
          <p:grpSpPr>
            <a:xfrm>
              <a:off x="304800" y="1139734"/>
              <a:ext cx="5545732" cy="2588779"/>
              <a:chOff x="867419" y="747947"/>
              <a:chExt cx="5444915" cy="2541717"/>
            </a:xfrm>
          </p:grpSpPr>
          <p:grpSp>
            <p:nvGrpSpPr>
              <p:cNvPr id="162" name="Group 161"/>
              <p:cNvGrpSpPr/>
              <p:nvPr/>
            </p:nvGrpSpPr>
            <p:grpSpPr>
              <a:xfrm>
                <a:off x="874503" y="2470841"/>
                <a:ext cx="5434822" cy="378575"/>
                <a:chOff x="762000" y="968113"/>
                <a:chExt cx="5434822" cy="378575"/>
              </a:xfrm>
            </p:grpSpPr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2000" y="971550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027" y="968113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6062" y="971550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5994" y="971550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5925" y="971550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5856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7887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9918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9850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79" name="Picture 78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9781" y="968549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7621" y="968113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9652" y="968113"/>
                  <a:ext cx="375139" cy="375138"/>
                </a:xfrm>
                <a:prstGeom prst="rect">
                  <a:avLst/>
                </a:prstGeom>
              </p:spPr>
            </p:pic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1683" y="968113"/>
                  <a:ext cx="375139" cy="375138"/>
                </a:xfrm>
                <a:prstGeom prst="rect">
                  <a:avLst/>
                </a:prstGeom>
              </p:spPr>
            </p:pic>
          </p:grpSp>
          <p:grpSp>
            <p:nvGrpSpPr>
              <p:cNvPr id="163" name="Group 162"/>
              <p:cNvGrpSpPr/>
              <p:nvPr/>
            </p:nvGrpSpPr>
            <p:grpSpPr>
              <a:xfrm>
                <a:off x="867419" y="747947"/>
                <a:ext cx="5437097" cy="378534"/>
                <a:chOff x="760064" y="1386863"/>
                <a:chExt cx="5437097" cy="378534"/>
              </a:xfrm>
            </p:grpSpPr>
            <p:pic>
              <p:nvPicPr>
                <p:cNvPr id="86" name="Picture 85"/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0064" y="1389386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87" name="Picture 86"/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028" y="1389386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7344" y="1386863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7204" y="1391806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4714" y="1389386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4259" y="1386863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92" name="Picture 91"/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7888" y="1386863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93" name="Picture 92"/>
                <p:cNvPicPr>
                  <a:picLocks noChangeAspect="1"/>
                </p:cNvPicPr>
                <p:nvPr/>
              </p:nvPicPr>
              <p:blipFill>
                <a:blip r:embed="rId2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2822" y="1389427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1399" y="1389283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95" name="Picture 94"/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8909" y="1386863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96" name="Picture 95"/>
                <p:cNvPicPr>
                  <a:picLocks noChangeAspect="1"/>
                </p:cNvPicPr>
                <p:nvPr/>
              </p:nvPicPr>
              <p:blipFill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6024" y="1386863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97" name="Picture 96"/>
                <p:cNvPicPr>
                  <a:picLocks noChangeAspect="1"/>
                </p:cNvPicPr>
                <p:nvPr/>
              </p:nvPicPr>
              <p:blipFill>
                <a:blip r:embed="rId3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9653" y="1386863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98" name="Picture 97"/>
                <p:cNvPicPr>
                  <a:picLocks noChangeAspect="1"/>
                </p:cNvPicPr>
                <p:nvPr/>
              </p:nvPicPr>
              <p:blipFill>
                <a:blip r:embed="rId3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4587" y="1389427"/>
                  <a:ext cx="372574" cy="372574"/>
                </a:xfrm>
                <a:prstGeom prst="rect">
                  <a:avLst/>
                </a:prstGeom>
              </p:spPr>
            </p:pic>
          </p:grpSp>
          <p:grpSp>
            <p:nvGrpSpPr>
              <p:cNvPr id="164" name="Group 163"/>
              <p:cNvGrpSpPr/>
              <p:nvPr/>
            </p:nvGrpSpPr>
            <p:grpSpPr>
              <a:xfrm>
                <a:off x="867419" y="1175530"/>
                <a:ext cx="5437097" cy="378534"/>
                <a:chOff x="760063" y="1806612"/>
                <a:chExt cx="5437097" cy="378534"/>
              </a:xfrm>
            </p:grpSpPr>
            <p:pic>
              <p:nvPicPr>
                <p:cNvPr id="101" name="Picture 100"/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0063" y="180913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02" name="Picture 101"/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027" y="180913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03" name="Picture 102"/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7343" y="1806612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104" name="Picture 103"/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7203" y="1811555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105" name="Picture 104"/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4713" y="1809135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106" name="Picture 105"/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4258" y="180661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7887" y="180661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08" name="Picture 107"/>
                <p:cNvPicPr>
                  <a:picLocks noChangeAspect="1"/>
                </p:cNvPicPr>
                <p:nvPr/>
              </p:nvPicPr>
              <p:blipFill>
                <a:blip r:embed="rId3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2821" y="1809176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4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1398" y="1809032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110" name="Picture 109"/>
                <p:cNvPicPr>
                  <a:picLocks noChangeAspect="1"/>
                </p:cNvPicPr>
                <p:nvPr/>
              </p:nvPicPr>
              <p:blipFill>
                <a:blip r:embed="rId4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8908" y="1806612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111" name="Picture 110"/>
                <p:cNvPicPr>
                  <a:picLocks noChangeAspect="1"/>
                </p:cNvPicPr>
                <p:nvPr/>
              </p:nvPicPr>
              <p:blipFill>
                <a:blip r:embed="rId4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6023" y="180661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12" name="Picture 111"/>
                <p:cNvPicPr>
                  <a:picLocks noChangeAspect="1"/>
                </p:cNvPicPr>
                <p:nvPr/>
              </p:nvPicPr>
              <p:blipFill>
                <a:blip r:embed="rId4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9652" y="180661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13" name="Picture 112"/>
                <p:cNvPicPr>
                  <a:picLocks noChangeAspect="1"/>
                </p:cNvPicPr>
                <p:nvPr/>
              </p:nvPicPr>
              <p:blipFill>
                <a:blip r:embed="rId4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4586" y="1809176"/>
                  <a:ext cx="372574" cy="372574"/>
                </a:xfrm>
                <a:prstGeom prst="rect">
                  <a:avLst/>
                </a:prstGeom>
              </p:spPr>
            </p:pic>
          </p:grpSp>
          <p:grpSp>
            <p:nvGrpSpPr>
              <p:cNvPr id="165" name="Group 164"/>
              <p:cNvGrpSpPr/>
              <p:nvPr/>
            </p:nvGrpSpPr>
            <p:grpSpPr>
              <a:xfrm>
                <a:off x="870285" y="1609233"/>
                <a:ext cx="5437097" cy="378534"/>
                <a:chOff x="760063" y="2227561"/>
                <a:chExt cx="5437097" cy="378534"/>
              </a:xfrm>
            </p:grpSpPr>
            <p:pic>
              <p:nvPicPr>
                <p:cNvPr id="117" name="Picture 116"/>
                <p:cNvPicPr>
                  <a:picLocks noChangeAspect="1"/>
                </p:cNvPicPr>
                <p:nvPr/>
              </p:nvPicPr>
              <p:blipFill>
                <a:blip r:embed="rId4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0063" y="2230084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18" name="Picture 117"/>
                <p:cNvPicPr>
                  <a:picLocks noChangeAspect="1"/>
                </p:cNvPicPr>
                <p:nvPr/>
              </p:nvPicPr>
              <p:blipFill>
                <a:blip r:embed="rId4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027" y="2230084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19" name="Picture 118"/>
                <p:cNvPicPr>
                  <a:picLocks noChangeAspect="1"/>
                </p:cNvPicPr>
                <p:nvPr/>
              </p:nvPicPr>
              <p:blipFill>
                <a:blip r:embed="rId4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7343" y="2227561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120" name="Picture 119"/>
                <p:cNvPicPr>
                  <a:picLocks noChangeAspect="1"/>
                </p:cNvPicPr>
                <p:nvPr/>
              </p:nvPicPr>
              <p:blipFill>
                <a:blip r:embed="rId4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27203" y="2232504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121" name="Picture 120"/>
                <p:cNvPicPr>
                  <a:picLocks noChangeAspect="1"/>
                </p:cNvPicPr>
                <p:nvPr/>
              </p:nvPicPr>
              <p:blipFill>
                <a:blip r:embed="rId4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4713" y="2230084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122" name="Picture 121"/>
                <p:cNvPicPr>
                  <a:picLocks noChangeAspect="1"/>
                </p:cNvPicPr>
                <p:nvPr/>
              </p:nvPicPr>
              <p:blipFill>
                <a:blip r:embed="rId5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4258" y="2227561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23" name="Picture 122"/>
                <p:cNvPicPr>
                  <a:picLocks noChangeAspect="1"/>
                </p:cNvPicPr>
                <p:nvPr/>
              </p:nvPicPr>
              <p:blipFill>
                <a:blip r:embed="rId5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87887" y="2227561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24" name="Picture 123"/>
                <p:cNvPicPr>
                  <a:picLocks noChangeAspect="1"/>
                </p:cNvPicPr>
                <p:nvPr/>
              </p:nvPicPr>
              <p:blipFill>
                <a:blip r:embed="rId5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2821" y="2230125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125" name="Picture 124"/>
                <p:cNvPicPr>
                  <a:picLocks noChangeAspect="1"/>
                </p:cNvPicPr>
                <p:nvPr/>
              </p:nvPicPr>
              <p:blipFill>
                <a:blip r:embed="rId5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1398" y="2229981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126" name="Picture 125"/>
                <p:cNvPicPr>
                  <a:picLocks noChangeAspect="1"/>
                </p:cNvPicPr>
                <p:nvPr/>
              </p:nvPicPr>
              <p:blipFill>
                <a:blip r:embed="rId5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8908" y="2227561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127" name="Picture 126"/>
                <p:cNvPicPr>
                  <a:picLocks noChangeAspect="1"/>
                </p:cNvPicPr>
                <p:nvPr/>
              </p:nvPicPr>
              <p:blipFill>
                <a:blip r:embed="rId5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6023" y="2227561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28" name="Picture 127"/>
                <p:cNvPicPr>
                  <a:picLocks noChangeAspect="1"/>
                </p:cNvPicPr>
                <p:nvPr/>
              </p:nvPicPr>
              <p:blipFill>
                <a:blip r:embed="rId5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9652" y="2227561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29" name="Picture 128"/>
                <p:cNvPicPr>
                  <a:picLocks noChangeAspect="1"/>
                </p:cNvPicPr>
                <p:nvPr/>
              </p:nvPicPr>
              <p:blipFill>
                <a:blip r:embed="rId5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24586" y="2230125"/>
                  <a:ext cx="372574" cy="372574"/>
                </a:xfrm>
                <a:prstGeom prst="rect">
                  <a:avLst/>
                </a:prstGeom>
              </p:spPr>
            </p:pic>
          </p:grpSp>
          <p:grpSp>
            <p:nvGrpSpPr>
              <p:cNvPr id="166" name="Group 165"/>
              <p:cNvGrpSpPr/>
              <p:nvPr/>
            </p:nvGrpSpPr>
            <p:grpSpPr>
              <a:xfrm>
                <a:off x="874503" y="2040109"/>
                <a:ext cx="5437097" cy="378534"/>
                <a:chOff x="766637" y="2653015"/>
                <a:chExt cx="5437097" cy="378534"/>
              </a:xfrm>
            </p:grpSpPr>
            <p:pic>
              <p:nvPicPr>
                <p:cNvPr id="132" name="Picture 131"/>
                <p:cNvPicPr>
                  <a:picLocks noChangeAspect="1"/>
                </p:cNvPicPr>
                <p:nvPr/>
              </p:nvPicPr>
              <p:blipFill>
                <a:blip r:embed="rId5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637" y="2655538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33" name="Picture 132"/>
                <p:cNvPicPr>
                  <a:picLocks noChangeAspect="1"/>
                </p:cNvPicPr>
                <p:nvPr/>
              </p:nvPicPr>
              <p:blipFill>
                <a:blip r:embed="rId5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3601" y="2655538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34" name="Picture 133"/>
                <p:cNvPicPr>
                  <a:picLocks noChangeAspect="1"/>
                </p:cNvPicPr>
                <p:nvPr/>
              </p:nvPicPr>
              <p:blipFill>
                <a:blip r:embed="rId6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13917" y="2653015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135" name="Picture 134"/>
                <p:cNvPicPr>
                  <a:picLocks noChangeAspect="1"/>
                </p:cNvPicPr>
                <p:nvPr/>
              </p:nvPicPr>
              <p:blipFill>
                <a:blip r:embed="rId6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33777" y="2657958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136" name="Picture 135"/>
                <p:cNvPicPr>
                  <a:picLocks noChangeAspect="1"/>
                </p:cNvPicPr>
                <p:nvPr/>
              </p:nvPicPr>
              <p:blipFill>
                <a:blip r:embed="rId6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1287" y="2655538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137" name="Picture 136"/>
                <p:cNvPicPr>
                  <a:picLocks noChangeAspect="1"/>
                </p:cNvPicPr>
                <p:nvPr/>
              </p:nvPicPr>
              <p:blipFill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70832" y="265301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38" name="Picture 137"/>
                <p:cNvPicPr>
                  <a:picLocks noChangeAspect="1"/>
                </p:cNvPicPr>
                <p:nvPr/>
              </p:nvPicPr>
              <p:blipFill>
                <a:blip r:embed="rId6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4461" y="265301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39" name="Picture 138"/>
                <p:cNvPicPr>
                  <a:picLocks noChangeAspect="1"/>
                </p:cNvPicPr>
                <p:nvPr/>
              </p:nvPicPr>
              <p:blipFill>
                <a:blip r:embed="rId6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9395" y="2655579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140" name="Picture 139"/>
                <p:cNvPicPr>
                  <a:picLocks noChangeAspect="1"/>
                </p:cNvPicPr>
                <p:nvPr/>
              </p:nvPicPr>
              <p:blipFill>
                <a:blip r:embed="rId6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7972" y="2655435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141" name="Picture 140"/>
                <p:cNvPicPr>
                  <a:picLocks noChangeAspect="1"/>
                </p:cNvPicPr>
                <p:nvPr/>
              </p:nvPicPr>
              <p:blipFill>
                <a:blip r:embed="rId6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55482" y="2653015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142" name="Picture 141"/>
                <p:cNvPicPr>
                  <a:picLocks noChangeAspect="1"/>
                </p:cNvPicPr>
                <p:nvPr/>
              </p:nvPicPr>
              <p:blipFill>
                <a:blip r:embed="rId6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82597" y="265301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43" name="Picture 142"/>
                <p:cNvPicPr>
                  <a:picLocks noChangeAspect="1"/>
                </p:cNvPicPr>
                <p:nvPr/>
              </p:nvPicPr>
              <p:blipFill>
                <a:blip r:embed="rId6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06226" y="265301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44" name="Picture 143"/>
                <p:cNvPicPr>
                  <a:picLocks noChangeAspect="1"/>
                </p:cNvPicPr>
                <p:nvPr/>
              </p:nvPicPr>
              <p:blipFill>
                <a:blip r:embed="rId7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31160" y="2655579"/>
                  <a:ext cx="372574" cy="372574"/>
                </a:xfrm>
                <a:prstGeom prst="rect">
                  <a:avLst/>
                </a:prstGeom>
              </p:spPr>
            </p:pic>
          </p:grpSp>
          <p:grpSp>
            <p:nvGrpSpPr>
              <p:cNvPr id="167" name="Group 166"/>
              <p:cNvGrpSpPr/>
              <p:nvPr/>
            </p:nvGrpSpPr>
            <p:grpSpPr>
              <a:xfrm>
                <a:off x="875237" y="2911130"/>
                <a:ext cx="5437097" cy="378534"/>
                <a:chOff x="766637" y="3079332"/>
                <a:chExt cx="5437097" cy="378534"/>
              </a:xfrm>
            </p:grpSpPr>
            <p:pic>
              <p:nvPicPr>
                <p:cNvPr id="147" name="Picture 146"/>
                <p:cNvPicPr>
                  <a:picLocks noChangeAspect="1"/>
                </p:cNvPicPr>
                <p:nvPr/>
              </p:nvPicPr>
              <p:blipFill>
                <a:blip r:embed="rId7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637" y="308185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48" name="Picture 147"/>
                <p:cNvPicPr>
                  <a:picLocks noChangeAspect="1"/>
                </p:cNvPicPr>
                <p:nvPr/>
              </p:nvPicPr>
              <p:blipFill>
                <a:blip r:embed="rId7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93601" y="3081855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49" name="Picture 148"/>
                <p:cNvPicPr>
                  <a:picLocks noChangeAspect="1"/>
                </p:cNvPicPr>
                <p:nvPr/>
              </p:nvPicPr>
              <p:blipFill>
                <a:blip r:embed="rId7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13917" y="3079332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150" name="Picture 149"/>
                <p:cNvPicPr>
                  <a:picLocks noChangeAspect="1"/>
                </p:cNvPicPr>
                <p:nvPr/>
              </p:nvPicPr>
              <p:blipFill>
                <a:blip r:embed="rId7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33777" y="3084275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151" name="Picture 150"/>
                <p:cNvPicPr>
                  <a:picLocks noChangeAspect="1"/>
                </p:cNvPicPr>
                <p:nvPr/>
              </p:nvPicPr>
              <p:blipFill>
                <a:blip r:embed="rId7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1287" y="3081855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152" name="Picture 151"/>
                <p:cNvPicPr>
                  <a:picLocks noChangeAspect="1"/>
                </p:cNvPicPr>
                <p:nvPr/>
              </p:nvPicPr>
              <p:blipFill>
                <a:blip r:embed="rId7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70832" y="307933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53" name="Picture 152"/>
                <p:cNvPicPr>
                  <a:picLocks noChangeAspect="1"/>
                </p:cNvPicPr>
                <p:nvPr/>
              </p:nvPicPr>
              <p:blipFill>
                <a:blip r:embed="rId7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94461" y="307933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54" name="Picture 153"/>
                <p:cNvPicPr>
                  <a:picLocks noChangeAspect="1"/>
                </p:cNvPicPr>
                <p:nvPr/>
              </p:nvPicPr>
              <p:blipFill>
                <a:blip r:embed="rId7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9395" y="3081896"/>
                  <a:ext cx="372574" cy="372574"/>
                </a:xfrm>
                <a:prstGeom prst="rect">
                  <a:avLst/>
                </a:prstGeom>
              </p:spPr>
            </p:pic>
            <p:pic>
              <p:nvPicPr>
                <p:cNvPr id="155" name="Picture 154"/>
                <p:cNvPicPr>
                  <a:picLocks noChangeAspect="1"/>
                </p:cNvPicPr>
                <p:nvPr/>
              </p:nvPicPr>
              <p:blipFill>
                <a:blip r:embed="rId7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7972" y="3081752"/>
                  <a:ext cx="372718" cy="372718"/>
                </a:xfrm>
                <a:prstGeom prst="rect">
                  <a:avLst/>
                </a:prstGeom>
              </p:spPr>
            </p:pic>
            <p:pic>
              <p:nvPicPr>
                <p:cNvPr id="156" name="Picture 155"/>
                <p:cNvPicPr>
                  <a:picLocks noChangeAspect="1"/>
                </p:cNvPicPr>
                <p:nvPr/>
              </p:nvPicPr>
              <p:blipFill>
                <a:blip r:embed="rId8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55482" y="3079332"/>
                  <a:ext cx="376011" cy="376011"/>
                </a:xfrm>
                <a:prstGeom prst="rect">
                  <a:avLst/>
                </a:prstGeom>
              </p:spPr>
            </p:pic>
            <p:pic>
              <p:nvPicPr>
                <p:cNvPr id="157" name="Picture 156"/>
                <p:cNvPicPr>
                  <a:picLocks noChangeAspect="1"/>
                </p:cNvPicPr>
                <p:nvPr/>
              </p:nvPicPr>
              <p:blipFill>
                <a:blip r:embed="rId8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82597" y="307933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58" name="Picture 157"/>
                <p:cNvPicPr>
                  <a:picLocks noChangeAspect="1"/>
                </p:cNvPicPr>
                <p:nvPr/>
              </p:nvPicPr>
              <p:blipFill>
                <a:blip r:embed="rId8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06226" y="3079332"/>
                  <a:ext cx="375138" cy="375138"/>
                </a:xfrm>
                <a:prstGeom prst="rect">
                  <a:avLst/>
                </a:prstGeom>
              </p:spPr>
            </p:pic>
            <p:pic>
              <p:nvPicPr>
                <p:cNvPr id="159" name="Picture 158"/>
                <p:cNvPicPr>
                  <a:picLocks noChangeAspect="1"/>
                </p:cNvPicPr>
                <p:nvPr/>
              </p:nvPicPr>
              <p:blipFill>
                <a:blip r:embed="rId8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31160" y="3081896"/>
                  <a:ext cx="372574" cy="372574"/>
                </a:xfrm>
                <a:prstGeom prst="rect">
                  <a:avLst/>
                </a:prstGeom>
              </p:spPr>
            </p:pic>
          </p:grpSp>
        </p:grpSp>
        <p:sp>
          <p:nvSpPr>
            <p:cNvPr id="170" name="Rectangle 169"/>
            <p:cNvSpPr/>
            <p:nvPr/>
          </p:nvSpPr>
          <p:spPr>
            <a:xfrm>
              <a:off x="255450" y="1084765"/>
              <a:ext cx="5647036" cy="2693124"/>
            </a:xfrm>
            <a:prstGeom prst="rect">
              <a:avLst/>
            </a:pr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740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1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15543</TotalTime>
  <Words>828</Words>
  <Application>Microsoft Office PowerPoint</Application>
  <PresentationFormat>On-screen Show (16:9)</PresentationFormat>
  <Paragraphs>296</Paragraphs>
  <Slides>29</Slides>
  <Notes>29</Notes>
  <HiddenSlides>2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Helvetica</vt:lpstr>
      <vt:lpstr>Times New Roman</vt:lpstr>
      <vt:lpstr>Verdana</vt:lpstr>
      <vt:lpstr>Wingdings</vt:lpstr>
      <vt:lpstr>Office Theme</vt:lpstr>
      <vt:lpstr>Image</vt:lpstr>
      <vt:lpstr>Efficient Multispectral Reflectance Function Capture for Image-Based Relighting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Multispectral Lighting Reproduction</dc:title>
  <dc:creator>Chloe LeGendre</dc:creator>
  <cp:lastModifiedBy>Chloe LeGendre</cp:lastModifiedBy>
  <cp:revision>1095</cp:revision>
  <dcterms:created xsi:type="dcterms:W3CDTF">2016-04-20T00:35:22Z</dcterms:created>
  <dcterms:modified xsi:type="dcterms:W3CDTF">2016-11-17T22:27:17Z</dcterms:modified>
</cp:coreProperties>
</file>